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648" r:id="rId2"/>
  </p:sldMasterIdLst>
  <p:notesMasterIdLst>
    <p:notesMasterId r:id="rId15"/>
  </p:notesMasterIdLst>
  <p:handoutMasterIdLst>
    <p:handoutMasterId r:id="rId16"/>
  </p:handoutMasterIdLst>
  <p:sldIdLst>
    <p:sldId id="257" r:id="rId3"/>
    <p:sldId id="258" r:id="rId4"/>
    <p:sldId id="273" r:id="rId5"/>
    <p:sldId id="260" r:id="rId6"/>
    <p:sldId id="276" r:id="rId7"/>
    <p:sldId id="278" r:id="rId8"/>
    <p:sldId id="277" r:id="rId9"/>
    <p:sldId id="274" r:id="rId10"/>
    <p:sldId id="275" r:id="rId11"/>
    <p:sldId id="261" r:id="rId12"/>
    <p:sldId id="263" r:id="rId13"/>
    <p:sldId id="270" r:id="rId14"/>
  </p:sldIdLst>
  <p:sldSz cx="17348200" cy="9753600"/>
  <p:notesSz cx="17348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3" autoAdjust="0"/>
    <p:restoredTop sz="94660"/>
  </p:normalViewPr>
  <p:slideViewPr>
    <p:cSldViewPr>
      <p:cViewPr varScale="1">
        <p:scale>
          <a:sx n="76" d="100"/>
          <a:sy n="76" d="100"/>
        </p:scale>
        <p:origin x="66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4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hb.local\groups\Groups\Communication\Service\Direction%20Communication\SEMEH\M&#233;c&#233;nat\Seme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704-4241-9B3C-11280F7704B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F704-4241-9B3C-11280F7704B2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F704-4241-9B3C-11280F7704B2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6-F704-4241-9B3C-11280F7704B2}"/>
              </c:ext>
            </c:extLst>
          </c:dPt>
          <c:cat>
            <c:strRef>
              <c:f>Feuil1!$A$1:$A$4</c:f>
              <c:strCache>
                <c:ptCount val="4"/>
                <c:pt idx="0">
                  <c:v>&gt; 60 ans</c:v>
                </c:pt>
                <c:pt idx="1">
                  <c:v>40-60 ans</c:v>
                </c:pt>
                <c:pt idx="2">
                  <c:v>20-40 ans</c:v>
                </c:pt>
                <c:pt idx="3">
                  <c:v>&lt; 20 ans</c:v>
                </c:pt>
              </c:strCache>
            </c:strRef>
          </c:cat>
          <c:val>
            <c:numRef>
              <c:f>Feuil1!$B$1:$B$4</c:f>
              <c:numCache>
                <c:formatCode>0%</c:formatCode>
                <c:ptCount val="4"/>
                <c:pt idx="0">
                  <c:v>0.12</c:v>
                </c:pt>
                <c:pt idx="1">
                  <c:v>0.5</c:v>
                </c:pt>
                <c:pt idx="2">
                  <c:v>0.34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04-4241-9B3C-11280F770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70405689611379219"/>
          <c:y val="0.2121952181945366"/>
          <c:w val="0.24128354923376516"/>
          <c:h val="0.4691600451993615"/>
        </c:manualLayout>
      </c:layout>
      <c:overlay val="0"/>
      <c:txPr>
        <a:bodyPr/>
        <a:lstStyle/>
        <a:p>
          <a:pPr>
            <a:defRPr sz="1600">
              <a:cs typeface="Tunga" pitchFamily="2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ED0A5-4B9D-4FC4-80D3-2BD5CEEE6778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6C9A9-C058-4B92-A628-DA24260C3D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71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8F8D0-F254-44A5-9F3F-D70F085D40BA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0" y="1219200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735138" y="4694238"/>
            <a:ext cx="138779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7F64-31BF-48AC-9E5F-3CA2EEA0E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19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9049E-96A0-3951-439D-967B3E441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525" y="1597025"/>
            <a:ext cx="1301115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D8A131-E75C-E4E7-3955-7E13BCBD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8525" y="5122863"/>
            <a:ext cx="1301115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2BC522-39BB-EA85-C7D5-FF6CEC73F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4B4E6B46-66CA-7EFA-1DFC-6D1E1D9AB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</p:spTree>
    <p:extLst>
      <p:ext uri="{BB962C8B-B14F-4D97-AF65-F5344CB8AC3E}">
        <p14:creationId xmlns:p14="http://schemas.microsoft.com/office/powerpoint/2010/main" val="190721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B78BF-9895-9381-8176-5448A086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63775" cy="18859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B81F13-C1A1-00E7-3688-730424A28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213" y="2597150"/>
            <a:ext cx="14963775" cy="618807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9F0CF1-2A7D-AFDD-F1F6-03B111DE4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3EC319F9-EB31-3E41-C881-B5FDBF657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E52276EB-252E-64D1-C430-DAFFD51D7838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EC41716-D3E1-4A03-C985-4AA7D8583302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35F631-B17F-650C-DD9C-302261DF2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46369" y="609600"/>
            <a:ext cx="307731" cy="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2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6EB8D5-7E27-05BC-D33C-7105DAA82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15838" y="519113"/>
            <a:ext cx="3740150" cy="8266112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983488-1933-C811-E7F5-31B52FBEF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213" y="519113"/>
            <a:ext cx="11071225" cy="8266112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F38DB5-9FD2-5138-DE71-BD02048D9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1B57AA95-7C0A-FE21-34A4-A417C5E33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A726D155-BF22-944A-4A43-8D0ED2520705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2B445300-6EDB-4746-EB5F-A520B5654509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75672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71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0022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Montserrat SemiBold"/>
                <a:cs typeface="Montserrat SemiBold"/>
              </a:defRPr>
            </a:lvl1pPr>
          </a:lstStyle>
          <a:p>
            <a:pPr marL="12700">
              <a:spcBef>
                <a:spcPts val="229"/>
              </a:spcBef>
            </a:pPr>
            <a:r>
              <a:rPr lang="fr-FR" dirty="0">
                <a:latin typeface="Century Gothic" panose="020B0502020202020204" pitchFamily="34" charset="0"/>
              </a:rPr>
              <a:t>Powerpoint</a:t>
            </a:r>
            <a:r>
              <a:rPr lang="fr-FR" spc="65" dirty="0">
                <a:latin typeface="Century Gothic" panose="020B0502020202020204" pitchFamily="34" charset="0"/>
              </a:rPr>
              <a:t> </a:t>
            </a:r>
            <a:r>
              <a:rPr lang="fr-FR" dirty="0">
                <a:latin typeface="Century Gothic" panose="020B0502020202020204" pitchFamily="34" charset="0"/>
              </a:rPr>
              <a:t>Becquerel</a:t>
            </a:r>
            <a:r>
              <a:rPr lang="fr-FR" spc="55" dirty="0">
                <a:latin typeface="Century Gothic" panose="020B0502020202020204" pitchFamily="34" charset="0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-</a:t>
            </a:r>
            <a:r>
              <a:rPr lang="fr-FR" b="0" spc="65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1</a:t>
            </a:r>
            <a:r>
              <a:rPr lang="fr-FR" sz="1350" b="0" baseline="30864" dirty="0">
                <a:latin typeface="Century Gothic" panose="020B0502020202020204" pitchFamily="34" charset="0"/>
                <a:cs typeface="Montserrat Medium"/>
              </a:rPr>
              <a:t>er</a:t>
            </a:r>
            <a:r>
              <a:rPr lang="fr-FR" sz="1350" b="0" spc="337" baseline="30864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Juillet</a:t>
            </a:r>
            <a:r>
              <a:rPr lang="fr-FR" b="0" spc="70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spc="-20" dirty="0">
                <a:latin typeface="Century Gothic" panose="020B0502020202020204" pitchFamily="34" charset="0"/>
                <a:cs typeface="Montserrat Medium"/>
              </a:rPr>
              <a:t>2022</a:t>
            </a:r>
            <a:endParaRPr lang="fr-FR" dirty="0">
              <a:latin typeface="Century Gothic" panose="020B0502020202020204" pitchFamily="34" charset="0"/>
              <a:cs typeface="Montserrat Medium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229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229"/>
                </a:spcBef>
              </a:pPr>
              <a:t>‹N°›</a:t>
            </a:fld>
            <a:endParaRPr lang="fr-FR" spc="-25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Montserrat SemiBold"/>
                <a:cs typeface="Montserrat SemiBold"/>
              </a:defRPr>
            </a:lvl1pPr>
          </a:lstStyle>
          <a:p>
            <a:pPr marL="12700">
              <a:spcBef>
                <a:spcPts val="229"/>
              </a:spcBef>
            </a:pPr>
            <a:r>
              <a:rPr lang="fr-FR" dirty="0">
                <a:latin typeface="Century Gothic" panose="020B0502020202020204" pitchFamily="34" charset="0"/>
              </a:rPr>
              <a:t>Powerpoint</a:t>
            </a:r>
            <a:r>
              <a:rPr lang="fr-FR" spc="65" dirty="0">
                <a:latin typeface="Century Gothic" panose="020B0502020202020204" pitchFamily="34" charset="0"/>
              </a:rPr>
              <a:t> </a:t>
            </a:r>
            <a:r>
              <a:rPr lang="fr-FR" dirty="0">
                <a:latin typeface="Century Gothic" panose="020B0502020202020204" pitchFamily="34" charset="0"/>
              </a:rPr>
              <a:t>Becquerel</a:t>
            </a:r>
            <a:r>
              <a:rPr lang="fr-FR" spc="55" dirty="0">
                <a:latin typeface="Century Gothic" panose="020B0502020202020204" pitchFamily="34" charset="0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-</a:t>
            </a:r>
            <a:r>
              <a:rPr lang="fr-FR" b="0" spc="65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1</a:t>
            </a:r>
            <a:r>
              <a:rPr lang="fr-FR" sz="1350" b="0" baseline="30864" dirty="0">
                <a:latin typeface="Century Gothic" panose="020B0502020202020204" pitchFamily="34" charset="0"/>
                <a:cs typeface="Montserrat Medium"/>
              </a:rPr>
              <a:t>er</a:t>
            </a:r>
            <a:r>
              <a:rPr lang="fr-FR" sz="1350" b="0" spc="337" baseline="30864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Juillet</a:t>
            </a:r>
            <a:r>
              <a:rPr lang="fr-FR" b="0" spc="70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spc="-20" dirty="0">
                <a:latin typeface="Century Gothic" panose="020B0502020202020204" pitchFamily="34" charset="0"/>
                <a:cs typeface="Montserrat Medium"/>
              </a:rPr>
              <a:t>2022</a:t>
            </a:r>
            <a:endParaRPr lang="fr-FR" dirty="0">
              <a:latin typeface="Century Gothic" panose="020B0502020202020204" pitchFamily="34" charset="0"/>
              <a:cs typeface="Montserrat Medium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229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229"/>
                </a:spcBef>
              </a:pPr>
              <a:t>‹N°›</a:t>
            </a:fld>
            <a:endParaRPr lang="fr-FR" spc="-25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6396-BD6D-4F88-B221-C39F00106D79}" type="datetimeFigureOut">
              <a:rPr lang="fr-FR" smtClean="0"/>
              <a:t>26/06/2023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9482-F9BF-4C07-AAC0-1C1C4CFB81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74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C0523-278B-E804-8ACF-D95BDB57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63775" cy="18859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2A73E4-0B5B-6236-E5AD-E9E295C1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213" y="2597150"/>
            <a:ext cx="14963775" cy="618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B02F6A-9486-C0DD-ABFE-9D176D599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71F02701-412C-F761-16DF-D42FE30E9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9FCD80E5-E43C-D3FC-A03A-BBB5D2146F4D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8E2AD076-D0EC-77E2-B27B-DF13B9D75D19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EC070D7-E542-EC7E-0872-A2F1D3438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46369" y="609600"/>
            <a:ext cx="307731" cy="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0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52DE3-D95F-A281-BDCE-B552F4BE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275" y="2432050"/>
            <a:ext cx="14962188" cy="4056063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EBEAB4-0E1B-DB0E-9A80-CBADFE875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4275" y="6527800"/>
            <a:ext cx="14962188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78BBAF-FA16-1299-9276-44B6AD19B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8" name="Holder 7">
            <a:extLst>
              <a:ext uri="{FF2B5EF4-FFF2-40B4-BE49-F238E27FC236}">
                <a16:creationId xmlns:a16="http://schemas.microsoft.com/office/drawing/2014/main" id="{ACA4F8F2-FA72-45BC-55A6-ADB9C727A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17904D08-8F07-830A-2C33-50261C3EB8BD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FE3AD16-228B-E2E6-BB19-72BE2A1D448D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52862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2AFB0-D169-F4C8-99BD-068B0BB1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63775" cy="1885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D82FC4-B389-514F-F492-DFD106C8F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213" y="2597150"/>
            <a:ext cx="7405687" cy="618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FA6060-907F-1B28-A720-8F352C562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0300" y="2597150"/>
            <a:ext cx="7405688" cy="6188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2E8021-8B41-A769-7FAA-AE247A67C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9" name="Holder 7">
            <a:extLst>
              <a:ext uri="{FF2B5EF4-FFF2-40B4-BE49-F238E27FC236}">
                <a16:creationId xmlns:a16="http://schemas.microsoft.com/office/drawing/2014/main" id="{C02B12E4-C90F-2289-56E1-A06D65980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89ACFA9C-59B7-D024-D083-78F0295680D4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7A076265-8C5C-5CA6-CBA1-10A4A8CD5055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0BB6F3-F45B-C376-BAE7-F25452A65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46369" y="609600"/>
            <a:ext cx="307731" cy="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7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A3050-F0A8-9638-4B04-528DCCAD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88" y="519113"/>
            <a:ext cx="14962187" cy="18859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FAFBD-1478-C537-3C86-C1E68C1C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5388" y="2390775"/>
            <a:ext cx="733901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AA939F-8C62-9225-8D66-11DEFF191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5388" y="3562350"/>
            <a:ext cx="7339012" cy="5240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8380E2-3FBE-75E6-28A0-948545C95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2050" y="2390775"/>
            <a:ext cx="737552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E3FFF1-1730-1298-52BA-A34EE04DB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2050" y="3562350"/>
            <a:ext cx="7375525" cy="5240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92A4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C299EB-9458-56E5-AD27-441C189DE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14" name="Holder 7">
            <a:extLst>
              <a:ext uri="{FF2B5EF4-FFF2-40B4-BE49-F238E27FC236}">
                <a16:creationId xmlns:a16="http://schemas.microsoft.com/office/drawing/2014/main" id="{6A9F0574-2560-A831-E8AF-E0A871226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9E738215-73DA-6DD6-C44A-BCC5586A433C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DAACEA1D-1A06-C119-17B7-2283CB6D6F93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0EADB37-39B3-23C9-11F0-0EBEC6A46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46369" y="609600"/>
            <a:ext cx="307731" cy="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18F1AA-45A8-E3B9-50F6-58AC86CC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63775" cy="18859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12B929-6F9B-CDB4-4ACB-A0B139318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7" name="Holder 7">
            <a:extLst>
              <a:ext uri="{FF2B5EF4-FFF2-40B4-BE49-F238E27FC236}">
                <a16:creationId xmlns:a16="http://schemas.microsoft.com/office/drawing/2014/main" id="{FBFAB4B8-5BD6-D49B-AA35-ADAAABFA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FA880216-AB7F-2DB0-DBC8-DAF424343A54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09B226D8-FED5-E834-2355-475BC5CDB5D1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9FAAE8-18EB-0116-3E6E-422735DE3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46369" y="609600"/>
            <a:ext cx="307731" cy="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47C81AC-D4CE-DCBD-CCF3-5E891B730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6" name="Holder 7">
            <a:extLst>
              <a:ext uri="{FF2B5EF4-FFF2-40B4-BE49-F238E27FC236}">
                <a16:creationId xmlns:a16="http://schemas.microsoft.com/office/drawing/2014/main" id="{223C2F08-079D-E69F-6C80-D327E83F9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5D173C34-56E0-218C-E9B3-CA7E79D0F9DD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D642432-E76B-C09B-EC1C-9002F3B96D12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</p:spTree>
    <p:extLst>
      <p:ext uri="{BB962C8B-B14F-4D97-AF65-F5344CB8AC3E}">
        <p14:creationId xmlns:p14="http://schemas.microsoft.com/office/powerpoint/2010/main" val="254734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69FEF-00AD-A718-44FF-D72D1CB3B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88" y="650875"/>
            <a:ext cx="5594350" cy="2274888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9AF701-3E84-A50B-6A13-F1B9632E7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525" y="1404938"/>
            <a:ext cx="8782050" cy="69310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>
              <a:defRPr sz="2800">
                <a:solidFill>
                  <a:srgbClr val="092A4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rgbClr val="092A41"/>
                </a:solidFill>
                <a:latin typeface="Century Gothic" panose="020B0502020202020204" pitchFamily="34" charset="0"/>
              </a:defRPr>
            </a:lvl3pPr>
            <a:lvl4pPr>
              <a:defRPr sz="2000">
                <a:solidFill>
                  <a:srgbClr val="092A41"/>
                </a:solidFill>
                <a:latin typeface="Century Gothic" panose="020B0502020202020204" pitchFamily="34" charset="0"/>
              </a:defRPr>
            </a:lvl4pPr>
            <a:lvl5pPr>
              <a:defRPr sz="2000">
                <a:solidFill>
                  <a:srgbClr val="092A41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4E9745-E94E-C278-3C51-30DF32543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5388" y="2925763"/>
            <a:ext cx="5594350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4E28D6-5AAA-3FEB-4F8F-63B521DC72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9" name="Holder 7">
            <a:extLst>
              <a:ext uri="{FF2B5EF4-FFF2-40B4-BE49-F238E27FC236}">
                <a16:creationId xmlns:a16="http://schemas.microsoft.com/office/drawing/2014/main" id="{E6727B24-673A-7EC7-2DDC-6B3A95D14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1095230-A328-1F79-9BA6-62663D15C7B0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3A4A3EF-21BA-E0DC-C7BD-C399B0675588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B3218B7-4E7E-9174-5ED4-37AEA4D7A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60357" y="2455778"/>
            <a:ext cx="279755" cy="3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1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399D7-D894-3C7F-E654-8311B6B2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88" y="650875"/>
            <a:ext cx="5594350" cy="2274888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758141-3848-A85C-980C-7A95A6878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5525" y="1404938"/>
            <a:ext cx="8782050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DBE4CA-A9DC-AF5C-9DF2-33950C351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5388" y="2925763"/>
            <a:ext cx="5594350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A4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B142F1-38BF-DCEC-24D6-DD006D262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999" y="8967523"/>
            <a:ext cx="635701" cy="448464"/>
          </a:xfrm>
          <a:prstGeom prst="rect">
            <a:avLst/>
          </a:prstGeom>
        </p:spPr>
      </p:pic>
      <p:sp>
        <p:nvSpPr>
          <p:cNvPr id="9" name="Holder 7">
            <a:extLst>
              <a:ext uri="{FF2B5EF4-FFF2-40B4-BE49-F238E27FC236}">
                <a16:creationId xmlns:a16="http://schemas.microsoft.com/office/drawing/2014/main" id="{76686476-C019-C75A-3EDB-504530C50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409929" y="9153097"/>
            <a:ext cx="798571" cy="230832"/>
          </a:xfrm>
          <a:prstGeom prst="rect">
            <a:avLst/>
          </a:prstGeom>
        </p:spPr>
        <p:txBody>
          <a:bodyPr lIns="0" tIns="0" rIns="0" bIns="0"/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80"/>
                </a:spcBef>
              </a:pPr>
              <a:t>‹N°›</a:t>
            </a:fld>
            <a:endParaRPr lang="fr-FR" spc="-25" dirty="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84CFC34-85B2-946A-17BD-BF5EABCC25C3}"/>
              </a:ext>
            </a:extLst>
          </p:cNvPr>
          <p:cNvSpPr txBox="1">
            <a:spLocks/>
          </p:cNvSpPr>
          <p:nvPr userDrawn="1"/>
        </p:nvSpPr>
        <p:spPr>
          <a:xfrm>
            <a:off x="11272617" y="9197955"/>
            <a:ext cx="2583083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 b="1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Nom de la présentation   -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9547F86C-C22C-8604-303B-3444598AB896}"/>
              </a:ext>
            </a:extLst>
          </p:cNvPr>
          <p:cNvSpPr txBox="1">
            <a:spLocks/>
          </p:cNvSpPr>
          <p:nvPr userDrawn="1"/>
        </p:nvSpPr>
        <p:spPr>
          <a:xfrm>
            <a:off x="13855700" y="9197955"/>
            <a:ext cx="1442575" cy="185974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500">
                <a:solidFill>
                  <a:srgbClr val="092A4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Century Gothic" panose="020B0502020202020204" pitchFamily="34" charset="0"/>
              </a:rPr>
              <a:t>Date 00/00/00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2B3552-C8CD-FBD3-5B7F-8C486C54C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/>
          <a:stretch/>
        </p:blipFill>
        <p:spPr>
          <a:xfrm>
            <a:off x="760357" y="2455778"/>
            <a:ext cx="279755" cy="3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6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94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92A4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430496" y="9000001"/>
            <a:ext cx="266700" cy="361950"/>
          </a:xfrm>
          <a:custGeom>
            <a:avLst/>
            <a:gdLst/>
            <a:ahLst/>
            <a:cxnLst/>
            <a:rect l="l" t="t" r="r" b="b"/>
            <a:pathLst>
              <a:path w="266700" h="361950">
                <a:moveTo>
                  <a:pt x="110502" y="0"/>
                </a:moveTo>
                <a:lnTo>
                  <a:pt x="2590" y="0"/>
                </a:lnTo>
                <a:lnTo>
                  <a:pt x="0" y="2590"/>
                </a:lnTo>
                <a:lnTo>
                  <a:pt x="12" y="358901"/>
                </a:lnTo>
                <a:lnTo>
                  <a:pt x="2590" y="361492"/>
                </a:lnTo>
                <a:lnTo>
                  <a:pt x="154406" y="361480"/>
                </a:lnTo>
                <a:lnTo>
                  <a:pt x="199583" y="353759"/>
                </a:lnTo>
                <a:lnTo>
                  <a:pt x="233306" y="333102"/>
                </a:lnTo>
                <a:lnTo>
                  <a:pt x="255285" y="303644"/>
                </a:lnTo>
                <a:lnTo>
                  <a:pt x="68452" y="303644"/>
                </a:lnTo>
                <a:lnTo>
                  <a:pt x="61975" y="297167"/>
                </a:lnTo>
                <a:lnTo>
                  <a:pt x="61975" y="63792"/>
                </a:lnTo>
                <a:lnTo>
                  <a:pt x="68440" y="57315"/>
                </a:lnTo>
                <a:lnTo>
                  <a:pt x="226365" y="57315"/>
                </a:lnTo>
                <a:lnTo>
                  <a:pt x="217286" y="39349"/>
                </a:lnTo>
                <a:lnTo>
                  <a:pt x="185887" y="13625"/>
                </a:lnTo>
                <a:lnTo>
                  <a:pt x="139941" y="520"/>
                </a:lnTo>
                <a:lnTo>
                  <a:pt x="135046" y="219"/>
                </a:lnTo>
                <a:lnTo>
                  <a:pt x="128703" y="65"/>
                </a:lnTo>
                <a:lnTo>
                  <a:pt x="110502" y="0"/>
                </a:lnTo>
                <a:close/>
              </a:path>
              <a:path w="266700" h="361950">
                <a:moveTo>
                  <a:pt x="226365" y="57315"/>
                </a:moveTo>
                <a:lnTo>
                  <a:pt x="125488" y="57315"/>
                </a:lnTo>
                <a:lnTo>
                  <a:pt x="160907" y="69443"/>
                </a:lnTo>
                <a:lnTo>
                  <a:pt x="174155" y="96629"/>
                </a:lnTo>
                <a:lnTo>
                  <a:pt x="165132" y="125075"/>
                </a:lnTo>
                <a:lnTo>
                  <a:pt x="133743" y="140982"/>
                </a:lnTo>
                <a:lnTo>
                  <a:pt x="128587" y="141490"/>
                </a:lnTo>
                <a:lnTo>
                  <a:pt x="111823" y="141490"/>
                </a:lnTo>
                <a:lnTo>
                  <a:pt x="109575" y="143738"/>
                </a:lnTo>
                <a:lnTo>
                  <a:pt x="109575" y="197599"/>
                </a:lnTo>
                <a:lnTo>
                  <a:pt x="111823" y="199847"/>
                </a:lnTo>
                <a:lnTo>
                  <a:pt x="154406" y="199847"/>
                </a:lnTo>
                <a:lnTo>
                  <a:pt x="185880" y="210642"/>
                </a:lnTo>
                <a:lnTo>
                  <a:pt x="201617" y="236383"/>
                </a:lnTo>
                <a:lnTo>
                  <a:pt x="201617" y="267107"/>
                </a:lnTo>
                <a:lnTo>
                  <a:pt x="185880" y="292849"/>
                </a:lnTo>
                <a:lnTo>
                  <a:pt x="154406" y="303644"/>
                </a:lnTo>
                <a:lnTo>
                  <a:pt x="255285" y="303644"/>
                </a:lnTo>
                <a:lnTo>
                  <a:pt x="255566" y="303268"/>
                </a:lnTo>
                <a:lnTo>
                  <a:pt x="266353" y="268013"/>
                </a:lnTo>
                <a:lnTo>
                  <a:pt x="265660" y="231096"/>
                </a:lnTo>
                <a:lnTo>
                  <a:pt x="253476" y="196276"/>
                </a:lnTo>
                <a:lnTo>
                  <a:pt x="229793" y="167309"/>
                </a:lnTo>
                <a:lnTo>
                  <a:pt x="223075" y="161632"/>
                </a:lnTo>
                <a:lnTo>
                  <a:pt x="222046" y="153873"/>
                </a:lnTo>
                <a:lnTo>
                  <a:pt x="226174" y="146138"/>
                </a:lnTo>
                <a:lnTo>
                  <a:pt x="237231" y="110217"/>
                </a:lnTo>
                <a:lnTo>
                  <a:pt x="234334" y="73083"/>
                </a:lnTo>
                <a:lnTo>
                  <a:pt x="226365" y="57315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702557" y="9000004"/>
            <a:ext cx="111760" cy="58419"/>
          </a:xfrm>
          <a:custGeom>
            <a:avLst/>
            <a:gdLst/>
            <a:ahLst/>
            <a:cxnLst/>
            <a:rect l="l" t="t" r="r" b="b"/>
            <a:pathLst>
              <a:path w="111759" h="58420">
                <a:moveTo>
                  <a:pt x="109016" y="0"/>
                </a:moveTo>
                <a:lnTo>
                  <a:pt x="2590" y="0"/>
                </a:lnTo>
                <a:lnTo>
                  <a:pt x="0" y="2590"/>
                </a:lnTo>
                <a:lnTo>
                  <a:pt x="0" y="51409"/>
                </a:lnTo>
                <a:lnTo>
                  <a:pt x="0" y="55562"/>
                </a:lnTo>
                <a:lnTo>
                  <a:pt x="2590" y="58153"/>
                </a:lnTo>
                <a:lnTo>
                  <a:pt x="109016" y="58153"/>
                </a:lnTo>
                <a:lnTo>
                  <a:pt x="111607" y="55562"/>
                </a:lnTo>
                <a:lnTo>
                  <a:pt x="111607" y="2590"/>
                </a:lnTo>
                <a:lnTo>
                  <a:pt x="109016" y="0"/>
                </a:lnTo>
                <a:close/>
              </a:path>
            </a:pathLst>
          </a:custGeom>
          <a:solidFill>
            <a:srgbClr val="F161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5738883" y="9303321"/>
            <a:ext cx="186055" cy="58419"/>
          </a:xfrm>
          <a:custGeom>
            <a:avLst/>
            <a:gdLst/>
            <a:ahLst/>
            <a:cxnLst/>
            <a:rect l="l" t="t" r="r" b="b"/>
            <a:pathLst>
              <a:path w="186055" h="58420">
                <a:moveTo>
                  <a:pt x="183210" y="0"/>
                </a:moveTo>
                <a:lnTo>
                  <a:pt x="6756" y="0"/>
                </a:lnTo>
                <a:lnTo>
                  <a:pt x="2603" y="0"/>
                </a:lnTo>
                <a:lnTo>
                  <a:pt x="0" y="2590"/>
                </a:lnTo>
                <a:lnTo>
                  <a:pt x="0" y="55562"/>
                </a:lnTo>
                <a:lnTo>
                  <a:pt x="2603" y="58166"/>
                </a:lnTo>
                <a:lnTo>
                  <a:pt x="183210" y="58166"/>
                </a:lnTo>
                <a:lnTo>
                  <a:pt x="185813" y="55562"/>
                </a:lnTo>
                <a:lnTo>
                  <a:pt x="185813" y="2590"/>
                </a:lnTo>
                <a:lnTo>
                  <a:pt x="183210" y="0"/>
                </a:lnTo>
                <a:close/>
              </a:path>
            </a:pathLst>
          </a:custGeom>
          <a:solidFill>
            <a:srgbClr val="009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779816" y="9141344"/>
            <a:ext cx="235585" cy="58419"/>
          </a:xfrm>
          <a:custGeom>
            <a:avLst/>
            <a:gdLst/>
            <a:ahLst/>
            <a:cxnLst/>
            <a:rect l="l" t="t" r="r" b="b"/>
            <a:pathLst>
              <a:path w="235584" h="58420">
                <a:moveTo>
                  <a:pt x="232676" y="0"/>
                </a:moveTo>
                <a:lnTo>
                  <a:pt x="2590" y="0"/>
                </a:lnTo>
                <a:lnTo>
                  <a:pt x="0" y="2590"/>
                </a:lnTo>
                <a:lnTo>
                  <a:pt x="0" y="6743"/>
                </a:lnTo>
                <a:lnTo>
                  <a:pt x="0" y="55562"/>
                </a:lnTo>
                <a:lnTo>
                  <a:pt x="2590" y="58153"/>
                </a:lnTo>
                <a:lnTo>
                  <a:pt x="232676" y="58153"/>
                </a:lnTo>
                <a:lnTo>
                  <a:pt x="235267" y="55562"/>
                </a:lnTo>
                <a:lnTo>
                  <a:pt x="235267" y="2590"/>
                </a:lnTo>
                <a:lnTo>
                  <a:pt x="232676" y="0"/>
                </a:lnTo>
                <a:close/>
              </a:path>
            </a:pathLst>
          </a:custGeom>
          <a:solidFill>
            <a:srgbClr val="EF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27642" y="2310414"/>
            <a:ext cx="5090795" cy="22210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0022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243203" y="9134424"/>
            <a:ext cx="3798569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002240"/>
                </a:solidFill>
                <a:latin typeface="Montserrat SemiBold"/>
                <a:cs typeface="Montserrat SemiBold"/>
              </a:defRPr>
            </a:lvl1pPr>
          </a:lstStyle>
          <a:p>
            <a:pPr marL="12700">
              <a:spcBef>
                <a:spcPts val="229"/>
              </a:spcBef>
            </a:pPr>
            <a:r>
              <a:rPr lang="fr-FR" dirty="0">
                <a:latin typeface="Century Gothic" panose="020B0502020202020204" pitchFamily="34" charset="0"/>
              </a:rPr>
              <a:t>Powerpoint</a:t>
            </a:r>
            <a:r>
              <a:rPr lang="fr-FR" spc="65" dirty="0">
                <a:latin typeface="Century Gothic" panose="020B0502020202020204" pitchFamily="34" charset="0"/>
              </a:rPr>
              <a:t> </a:t>
            </a:r>
            <a:r>
              <a:rPr lang="fr-FR" dirty="0">
                <a:latin typeface="Century Gothic" panose="020B0502020202020204" pitchFamily="34" charset="0"/>
              </a:rPr>
              <a:t>Becquerel</a:t>
            </a:r>
            <a:r>
              <a:rPr lang="fr-FR" spc="55" dirty="0">
                <a:latin typeface="Century Gothic" panose="020B0502020202020204" pitchFamily="34" charset="0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-</a:t>
            </a:r>
            <a:r>
              <a:rPr lang="fr-FR" b="0" spc="65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1</a:t>
            </a:r>
            <a:r>
              <a:rPr lang="fr-FR" sz="1350" b="0" baseline="30864" dirty="0">
                <a:latin typeface="Century Gothic" panose="020B0502020202020204" pitchFamily="34" charset="0"/>
                <a:cs typeface="Montserrat Medium"/>
              </a:rPr>
              <a:t>er</a:t>
            </a:r>
            <a:r>
              <a:rPr lang="fr-FR" sz="1350" b="0" spc="337" baseline="30864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dirty="0">
                <a:latin typeface="Century Gothic" panose="020B0502020202020204" pitchFamily="34" charset="0"/>
                <a:cs typeface="Montserrat Medium"/>
              </a:rPr>
              <a:t>Juillet</a:t>
            </a:r>
            <a:r>
              <a:rPr lang="fr-FR" b="0" spc="70" dirty="0">
                <a:latin typeface="Century Gothic" panose="020B0502020202020204" pitchFamily="34" charset="0"/>
                <a:cs typeface="Montserrat Medium"/>
              </a:rPr>
              <a:t> </a:t>
            </a:r>
            <a:r>
              <a:rPr lang="fr-FR" b="0" spc="-20" dirty="0">
                <a:latin typeface="Century Gothic" panose="020B0502020202020204" pitchFamily="34" charset="0"/>
                <a:cs typeface="Montserrat Medium"/>
              </a:rPr>
              <a:t>2022</a:t>
            </a:r>
            <a:endParaRPr lang="fr-FR" dirty="0">
              <a:latin typeface="Century Gothic" panose="020B0502020202020204" pitchFamily="34" charset="0"/>
              <a:cs typeface="Montserrat Medium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378617" y="9028151"/>
            <a:ext cx="29400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00224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38100">
              <a:spcBef>
                <a:spcPts val="229"/>
              </a:spcBef>
            </a:pPr>
            <a:fld id="{81D60167-4931-47E6-BA6A-407CBD079E47}" type="slidenum">
              <a:rPr lang="fr-FR" spc="-25" smtClean="0"/>
              <a:pPr marL="38100">
                <a:spcBef>
                  <a:spcPts val="229"/>
                </a:spcBef>
              </a:pPr>
              <a:t>‹N°›</a:t>
            </a:fld>
            <a:endParaRPr lang="fr-FR"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78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02_UNICANCER_06_MASTER_04.mp4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433398" y="4038600"/>
            <a:ext cx="7784501" cy="1813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lang="fr-FR" sz="5100" b="1" dirty="0">
                <a:solidFill>
                  <a:srgbClr val="002240"/>
                </a:solidFill>
                <a:latin typeface="Century Gothic" panose="020B0502020202020204" pitchFamily="34" charset="0"/>
                <a:ea typeface="+mj-ea"/>
                <a:cs typeface="Poppins"/>
              </a:rPr>
              <a:t>Socio-esthétique</a:t>
            </a: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fr-FR" sz="2800" b="1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Emmanuelle BON</a:t>
            </a: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fr-FR" sz="280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Socio-esthéticienne</a:t>
            </a:r>
          </a:p>
        </p:txBody>
      </p:sp>
      <p:sp>
        <p:nvSpPr>
          <p:cNvPr id="4" name="object 4"/>
          <p:cNvSpPr/>
          <p:nvPr/>
        </p:nvSpPr>
        <p:spPr>
          <a:xfrm>
            <a:off x="15925916" y="8394775"/>
            <a:ext cx="963930" cy="238760"/>
          </a:xfrm>
          <a:custGeom>
            <a:avLst/>
            <a:gdLst/>
            <a:ahLst/>
            <a:cxnLst/>
            <a:rect l="l" t="t" r="r" b="b"/>
            <a:pathLst>
              <a:path w="963930" h="238759">
                <a:moveTo>
                  <a:pt x="935901" y="0"/>
                </a:moveTo>
                <a:lnTo>
                  <a:pt x="27660" y="0"/>
                </a:lnTo>
                <a:lnTo>
                  <a:pt x="16153" y="1925"/>
                </a:lnTo>
                <a:lnTo>
                  <a:pt x="7443" y="7437"/>
                </a:lnTo>
                <a:lnTo>
                  <a:pt x="1927" y="16143"/>
                </a:lnTo>
                <a:lnTo>
                  <a:pt x="0" y="27647"/>
                </a:lnTo>
                <a:lnTo>
                  <a:pt x="0" y="210553"/>
                </a:lnTo>
                <a:lnTo>
                  <a:pt x="1927" y="222060"/>
                </a:lnTo>
                <a:lnTo>
                  <a:pt x="7443" y="230770"/>
                </a:lnTo>
                <a:lnTo>
                  <a:pt x="16153" y="236286"/>
                </a:lnTo>
                <a:lnTo>
                  <a:pt x="27660" y="238213"/>
                </a:lnTo>
                <a:lnTo>
                  <a:pt x="935901" y="238213"/>
                </a:lnTo>
                <a:lnTo>
                  <a:pt x="947400" y="236286"/>
                </a:lnTo>
                <a:lnTo>
                  <a:pt x="956106" y="230770"/>
                </a:lnTo>
                <a:lnTo>
                  <a:pt x="961622" y="222060"/>
                </a:lnTo>
                <a:lnTo>
                  <a:pt x="963549" y="210553"/>
                </a:lnTo>
                <a:lnTo>
                  <a:pt x="963549" y="27647"/>
                </a:lnTo>
                <a:lnTo>
                  <a:pt x="961622" y="16143"/>
                </a:lnTo>
                <a:lnTo>
                  <a:pt x="956106" y="7437"/>
                </a:lnTo>
                <a:lnTo>
                  <a:pt x="947400" y="1925"/>
                </a:lnTo>
                <a:lnTo>
                  <a:pt x="935901" y="0"/>
                </a:lnTo>
                <a:close/>
              </a:path>
            </a:pathLst>
          </a:custGeom>
          <a:solidFill>
            <a:srgbClr val="EF53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609499" y="7815934"/>
            <a:ext cx="457200" cy="238760"/>
          </a:xfrm>
          <a:custGeom>
            <a:avLst/>
            <a:gdLst/>
            <a:ahLst/>
            <a:cxnLst/>
            <a:rect l="l" t="t" r="r" b="b"/>
            <a:pathLst>
              <a:path w="457200" h="238759">
                <a:moveTo>
                  <a:pt x="429437" y="0"/>
                </a:moveTo>
                <a:lnTo>
                  <a:pt x="27647" y="0"/>
                </a:lnTo>
                <a:lnTo>
                  <a:pt x="16148" y="1927"/>
                </a:lnTo>
                <a:lnTo>
                  <a:pt x="7442" y="7443"/>
                </a:lnTo>
                <a:lnTo>
                  <a:pt x="1926" y="16153"/>
                </a:lnTo>
                <a:lnTo>
                  <a:pt x="0" y="27660"/>
                </a:lnTo>
                <a:lnTo>
                  <a:pt x="0" y="210565"/>
                </a:lnTo>
                <a:lnTo>
                  <a:pt x="1926" y="222060"/>
                </a:lnTo>
                <a:lnTo>
                  <a:pt x="7442" y="230766"/>
                </a:lnTo>
                <a:lnTo>
                  <a:pt x="16148" y="236285"/>
                </a:lnTo>
                <a:lnTo>
                  <a:pt x="27647" y="238213"/>
                </a:lnTo>
                <a:lnTo>
                  <a:pt x="429437" y="238213"/>
                </a:lnTo>
                <a:lnTo>
                  <a:pt x="440944" y="236285"/>
                </a:lnTo>
                <a:lnTo>
                  <a:pt x="449654" y="230766"/>
                </a:lnTo>
                <a:lnTo>
                  <a:pt x="455171" y="222060"/>
                </a:lnTo>
                <a:lnTo>
                  <a:pt x="457098" y="210565"/>
                </a:lnTo>
                <a:lnTo>
                  <a:pt x="457098" y="27660"/>
                </a:lnTo>
                <a:lnTo>
                  <a:pt x="455171" y="16153"/>
                </a:lnTo>
                <a:lnTo>
                  <a:pt x="449654" y="7443"/>
                </a:lnTo>
                <a:lnTo>
                  <a:pt x="440944" y="1927"/>
                </a:lnTo>
                <a:lnTo>
                  <a:pt x="429437" y="0"/>
                </a:lnTo>
                <a:close/>
              </a:path>
            </a:pathLst>
          </a:custGeom>
          <a:solidFill>
            <a:srgbClr val="F161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58287" y="9058185"/>
            <a:ext cx="761365" cy="238760"/>
          </a:xfrm>
          <a:custGeom>
            <a:avLst/>
            <a:gdLst/>
            <a:ahLst/>
            <a:cxnLst/>
            <a:rect l="l" t="t" r="r" b="b"/>
            <a:pathLst>
              <a:path w="761365" h="238759">
                <a:moveTo>
                  <a:pt x="733310" y="0"/>
                </a:moveTo>
                <a:lnTo>
                  <a:pt x="27660" y="0"/>
                </a:lnTo>
                <a:lnTo>
                  <a:pt x="16153" y="1925"/>
                </a:lnTo>
                <a:lnTo>
                  <a:pt x="7443" y="7437"/>
                </a:lnTo>
                <a:lnTo>
                  <a:pt x="1927" y="16143"/>
                </a:lnTo>
                <a:lnTo>
                  <a:pt x="0" y="27647"/>
                </a:lnTo>
                <a:lnTo>
                  <a:pt x="0" y="210565"/>
                </a:lnTo>
                <a:lnTo>
                  <a:pt x="1927" y="222065"/>
                </a:lnTo>
                <a:lnTo>
                  <a:pt x="7443" y="230771"/>
                </a:lnTo>
                <a:lnTo>
                  <a:pt x="16153" y="236287"/>
                </a:lnTo>
                <a:lnTo>
                  <a:pt x="27660" y="238213"/>
                </a:lnTo>
                <a:lnTo>
                  <a:pt x="733310" y="238213"/>
                </a:lnTo>
                <a:lnTo>
                  <a:pt x="744815" y="236287"/>
                </a:lnTo>
                <a:lnTo>
                  <a:pt x="753521" y="230771"/>
                </a:lnTo>
                <a:lnTo>
                  <a:pt x="759033" y="222065"/>
                </a:lnTo>
                <a:lnTo>
                  <a:pt x="760958" y="210565"/>
                </a:lnTo>
                <a:lnTo>
                  <a:pt x="760958" y="27647"/>
                </a:lnTo>
                <a:lnTo>
                  <a:pt x="759033" y="16143"/>
                </a:lnTo>
                <a:lnTo>
                  <a:pt x="753521" y="7437"/>
                </a:lnTo>
                <a:lnTo>
                  <a:pt x="744815" y="1925"/>
                </a:lnTo>
                <a:lnTo>
                  <a:pt x="733310" y="0"/>
                </a:lnTo>
                <a:close/>
              </a:path>
            </a:pathLst>
          </a:custGeom>
          <a:solidFill>
            <a:srgbClr val="009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69" y="3396916"/>
            <a:ext cx="5182037" cy="2959604"/>
          </a:xfrm>
          <a:prstGeom prst="rect">
            <a:avLst/>
          </a:prstGeom>
        </p:spPr>
      </p:pic>
      <p:sp>
        <p:nvSpPr>
          <p:cNvPr id="22" name="object 16"/>
          <p:cNvSpPr/>
          <p:nvPr/>
        </p:nvSpPr>
        <p:spPr>
          <a:xfrm>
            <a:off x="7913433" y="4077715"/>
            <a:ext cx="0" cy="1793239"/>
          </a:xfrm>
          <a:custGeom>
            <a:avLst/>
            <a:gdLst/>
            <a:ahLst/>
            <a:cxnLst/>
            <a:rect l="l" t="t" r="r" b="b"/>
            <a:pathLst>
              <a:path h="1793239">
                <a:moveTo>
                  <a:pt x="0" y="0"/>
                </a:moveTo>
                <a:lnTo>
                  <a:pt x="0" y="1792808"/>
                </a:lnTo>
              </a:path>
            </a:pathLst>
          </a:custGeom>
          <a:ln w="15367">
            <a:solidFill>
              <a:srgbClr val="002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 txBox="1"/>
          <p:nvPr/>
        </p:nvSpPr>
        <p:spPr>
          <a:xfrm>
            <a:off x="8445501" y="8790389"/>
            <a:ext cx="609600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fr-FR" sz="160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10</a:t>
            </a:r>
            <a:r>
              <a:rPr lang="fr-FR" sz="1600" baseline="3000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e</a:t>
            </a:r>
            <a:r>
              <a:rPr lang="fr-FR" sz="160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 journée normande des soins de support </a:t>
            </a: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fr-FR" sz="160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23/06/2023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98283" y="745333"/>
            <a:ext cx="802341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  <a:tabLst>
                <a:tab pos="672465" algn="l"/>
              </a:tabLst>
            </a:pPr>
            <a:r>
              <a:rPr lang="fr-FR" sz="3100" b="1" spc="-50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2</a:t>
            </a:r>
            <a:r>
              <a:rPr sz="31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	</a:t>
            </a:r>
            <a:r>
              <a:rPr lang="fr-FR" sz="3150" b="1" baseline="1322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Salle d’esthétique dédiée au Centre Henri Becquerel 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8686966" y="3003364"/>
            <a:ext cx="7149934" cy="13933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Des soins spécifiques qui ont un impact</a:t>
            </a: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significatif sur le bien être, l’image de soi </a:t>
            </a: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et la confiance en soi.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99667" y="2832187"/>
            <a:ext cx="557530" cy="138430"/>
          </a:xfrm>
          <a:custGeom>
            <a:avLst/>
            <a:gdLst/>
            <a:ahLst/>
            <a:cxnLst/>
            <a:rect l="l" t="t" r="r" b="b"/>
            <a:pathLst>
              <a:path w="557529" h="138430">
                <a:moveTo>
                  <a:pt x="551307" y="0"/>
                </a:moveTo>
                <a:lnTo>
                  <a:pt x="6146" y="0"/>
                </a:lnTo>
                <a:lnTo>
                  <a:pt x="0" y="6134"/>
                </a:lnTo>
                <a:lnTo>
                  <a:pt x="0" y="15989"/>
                </a:lnTo>
                <a:lnTo>
                  <a:pt x="0" y="131660"/>
                </a:lnTo>
                <a:lnTo>
                  <a:pt x="6146" y="137807"/>
                </a:lnTo>
                <a:lnTo>
                  <a:pt x="551307" y="137807"/>
                </a:lnTo>
                <a:lnTo>
                  <a:pt x="557453" y="131660"/>
                </a:lnTo>
                <a:lnTo>
                  <a:pt x="557453" y="6134"/>
                </a:lnTo>
                <a:lnTo>
                  <a:pt x="551307" y="0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2" y="762000"/>
            <a:ext cx="250338" cy="2908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0156" t="11111" r="10156" b="8333"/>
          <a:stretch/>
        </p:blipFill>
        <p:spPr>
          <a:xfrm>
            <a:off x="10264" y="1193887"/>
            <a:ext cx="5762297" cy="3276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0416" t="11968" r="9694" b="9299"/>
          <a:stretch/>
        </p:blipFill>
        <p:spPr>
          <a:xfrm>
            <a:off x="0" y="7772399"/>
            <a:ext cx="3538152" cy="196136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l="10417" t="12593" r="11666" b="9962"/>
          <a:stretch/>
        </p:blipFill>
        <p:spPr>
          <a:xfrm>
            <a:off x="11410283" y="5664585"/>
            <a:ext cx="5950617" cy="332701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/>
          <a:srcRect l="4562" t="14904" r="33515" b="12244"/>
          <a:stretch/>
        </p:blipFill>
        <p:spPr>
          <a:xfrm>
            <a:off x="709911" y="4029073"/>
            <a:ext cx="5656481" cy="374332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5002" t="14815" r="33331" b="12037"/>
          <a:stretch/>
        </p:blipFill>
        <p:spPr>
          <a:xfrm>
            <a:off x="4571365" y="6884192"/>
            <a:ext cx="4255136" cy="283913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/>
          <a:srcRect l="9811" t="11621" r="10089" b="8279"/>
          <a:stretch/>
        </p:blipFill>
        <p:spPr>
          <a:xfrm>
            <a:off x="7835900" y="5138464"/>
            <a:ext cx="3793067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283" y="745333"/>
            <a:ext cx="87822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  <a:tabLst>
                <a:tab pos="672465" algn="l"/>
              </a:tabLst>
            </a:pPr>
            <a:r>
              <a:rPr sz="3100" b="1" spc="-50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1</a:t>
            </a:r>
            <a:r>
              <a:rPr sz="31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	</a:t>
            </a:r>
            <a:r>
              <a:rPr lang="fr-FR" sz="3150" b="1" baseline="1322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Salle d’esthétique dédiée au Centre Henri Becquerel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16100" y="1828800"/>
            <a:ext cx="13205527" cy="18126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fr-FR" sz="5850" b="1" dirty="0">
                <a:latin typeface="Century Gothic" panose="020B0502020202020204" pitchFamily="34" charset="0"/>
                <a:cs typeface="Poppins"/>
              </a:rPr>
              <a:t>EN HARMONIE AVEC LES</a:t>
            </a:r>
            <a:r>
              <a:rPr sz="5850" b="1" spc="-135" dirty="0">
                <a:latin typeface="Century Gothic" panose="020B0502020202020204" pitchFamily="34" charset="0"/>
                <a:cs typeface="Poppins"/>
              </a:rPr>
              <a:t> </a:t>
            </a:r>
            <a:r>
              <a:rPr sz="5850" b="1" spc="-10" dirty="0">
                <a:latin typeface="Century Gothic" panose="020B0502020202020204" pitchFamily="34" charset="0"/>
                <a:cs typeface="Poppins"/>
              </a:rPr>
              <a:t>VALEURS</a:t>
            </a:r>
            <a:r>
              <a:rPr lang="fr-FR" sz="5850" b="1" spc="-10" dirty="0">
                <a:latin typeface="Century Gothic" panose="020B0502020202020204" pitchFamily="34" charset="0"/>
                <a:cs typeface="Poppins"/>
              </a:rPr>
              <a:t> PORTEES PAR TOUS LES CLCC</a:t>
            </a:r>
            <a:endParaRPr sz="585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8463" y="6666145"/>
            <a:ext cx="25971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10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l’excellence</a:t>
            </a:r>
            <a:endParaRPr sz="3300" dirty="0">
              <a:latin typeface="Century Gothic" panose="020B0502020202020204" pitchFamily="34" charset="0"/>
              <a:cs typeface="Poppin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70827" y="4031003"/>
            <a:ext cx="1517650" cy="2329815"/>
            <a:chOff x="2170827" y="4031003"/>
            <a:chExt cx="1517650" cy="2329815"/>
          </a:xfrm>
        </p:grpSpPr>
        <p:sp>
          <p:nvSpPr>
            <p:cNvPr id="9" name="object 9"/>
            <p:cNvSpPr/>
            <p:nvPr/>
          </p:nvSpPr>
          <p:spPr>
            <a:xfrm>
              <a:off x="2196227" y="4056406"/>
              <a:ext cx="1466850" cy="2279015"/>
            </a:xfrm>
            <a:custGeom>
              <a:avLst/>
              <a:gdLst/>
              <a:ahLst/>
              <a:cxnLst/>
              <a:rect l="l" t="t" r="r" b="b"/>
              <a:pathLst>
                <a:path w="1466850" h="2279015">
                  <a:moveTo>
                    <a:pt x="893978" y="2118080"/>
                  </a:moveTo>
                  <a:lnTo>
                    <a:pt x="885786" y="2168871"/>
                  </a:lnTo>
                  <a:lnTo>
                    <a:pt x="862973" y="2212983"/>
                  </a:lnTo>
                  <a:lnTo>
                    <a:pt x="828188" y="2247769"/>
                  </a:lnTo>
                  <a:lnTo>
                    <a:pt x="784076" y="2270581"/>
                  </a:lnTo>
                  <a:lnTo>
                    <a:pt x="733285" y="2278773"/>
                  </a:lnTo>
                  <a:lnTo>
                    <a:pt x="682494" y="2270581"/>
                  </a:lnTo>
                  <a:lnTo>
                    <a:pt x="638382" y="2247769"/>
                  </a:lnTo>
                  <a:lnTo>
                    <a:pt x="603596" y="2212983"/>
                  </a:lnTo>
                  <a:lnTo>
                    <a:pt x="580784" y="2168871"/>
                  </a:lnTo>
                  <a:lnTo>
                    <a:pt x="572592" y="2118080"/>
                  </a:lnTo>
                </a:path>
                <a:path w="1466850" h="2279015">
                  <a:moveTo>
                    <a:pt x="1380020" y="1079118"/>
                  </a:moveTo>
                  <a:lnTo>
                    <a:pt x="1402202" y="1034082"/>
                  </a:lnTo>
                  <a:lnTo>
                    <a:pt x="1421329" y="987376"/>
                  </a:lnTo>
                  <a:lnTo>
                    <a:pt x="1437272" y="939127"/>
                  </a:lnTo>
                  <a:lnTo>
                    <a:pt x="1449900" y="889465"/>
                  </a:lnTo>
                  <a:lnTo>
                    <a:pt x="1459081" y="838518"/>
                  </a:lnTo>
                  <a:lnTo>
                    <a:pt x="1464686" y="786415"/>
                  </a:lnTo>
                  <a:lnTo>
                    <a:pt x="1466583" y="733285"/>
                  </a:lnTo>
                  <a:lnTo>
                    <a:pt x="1465023" y="685070"/>
                  </a:lnTo>
                  <a:lnTo>
                    <a:pt x="1460408" y="637688"/>
                  </a:lnTo>
                  <a:lnTo>
                    <a:pt x="1452835" y="591236"/>
                  </a:lnTo>
                  <a:lnTo>
                    <a:pt x="1442399" y="545810"/>
                  </a:lnTo>
                  <a:lnTo>
                    <a:pt x="1429199" y="501507"/>
                  </a:lnTo>
                  <a:lnTo>
                    <a:pt x="1413330" y="458423"/>
                  </a:lnTo>
                  <a:lnTo>
                    <a:pt x="1394889" y="416655"/>
                  </a:lnTo>
                  <a:lnTo>
                    <a:pt x="1373972" y="376299"/>
                  </a:lnTo>
                  <a:lnTo>
                    <a:pt x="1350677" y="337453"/>
                  </a:lnTo>
                  <a:lnTo>
                    <a:pt x="1325099" y="300213"/>
                  </a:lnTo>
                  <a:lnTo>
                    <a:pt x="1297336" y="264675"/>
                  </a:lnTo>
                  <a:lnTo>
                    <a:pt x="1267484" y="230935"/>
                  </a:lnTo>
                  <a:lnTo>
                    <a:pt x="1235640" y="199092"/>
                  </a:lnTo>
                  <a:lnTo>
                    <a:pt x="1201900" y="169241"/>
                  </a:lnTo>
                  <a:lnTo>
                    <a:pt x="1166362" y="141479"/>
                  </a:lnTo>
                  <a:lnTo>
                    <a:pt x="1129120" y="115902"/>
                  </a:lnTo>
                  <a:lnTo>
                    <a:pt x="1090273" y="92607"/>
                  </a:lnTo>
                  <a:lnTo>
                    <a:pt x="1049917" y="71691"/>
                  </a:lnTo>
                  <a:lnTo>
                    <a:pt x="1008149" y="53251"/>
                  </a:lnTo>
                  <a:lnTo>
                    <a:pt x="965064" y="37382"/>
                  </a:lnTo>
                  <a:lnTo>
                    <a:pt x="920760" y="24182"/>
                  </a:lnTo>
                  <a:lnTo>
                    <a:pt x="875334" y="13747"/>
                  </a:lnTo>
                  <a:lnTo>
                    <a:pt x="828881" y="6174"/>
                  </a:lnTo>
                  <a:lnTo>
                    <a:pt x="781499" y="1559"/>
                  </a:lnTo>
                  <a:lnTo>
                    <a:pt x="733285" y="0"/>
                  </a:lnTo>
                  <a:lnTo>
                    <a:pt x="685072" y="1559"/>
                  </a:lnTo>
                  <a:lnTo>
                    <a:pt x="637691" y="6174"/>
                  </a:lnTo>
                  <a:lnTo>
                    <a:pt x="591240" y="13747"/>
                  </a:lnTo>
                  <a:lnTo>
                    <a:pt x="545815" y="24182"/>
                  </a:lnTo>
                  <a:lnTo>
                    <a:pt x="501512" y="37382"/>
                  </a:lnTo>
                  <a:lnTo>
                    <a:pt x="458428" y="53251"/>
                  </a:lnTo>
                  <a:lnTo>
                    <a:pt x="416660" y="71691"/>
                  </a:lnTo>
                  <a:lnTo>
                    <a:pt x="376305" y="92607"/>
                  </a:lnTo>
                  <a:lnTo>
                    <a:pt x="337459" y="115902"/>
                  </a:lnTo>
                  <a:lnTo>
                    <a:pt x="300218" y="141479"/>
                  </a:lnTo>
                  <a:lnTo>
                    <a:pt x="264680" y="169241"/>
                  </a:lnTo>
                  <a:lnTo>
                    <a:pt x="230940" y="199092"/>
                  </a:lnTo>
                  <a:lnTo>
                    <a:pt x="199097" y="230935"/>
                  </a:lnTo>
                  <a:lnTo>
                    <a:pt x="169245" y="264675"/>
                  </a:lnTo>
                  <a:lnTo>
                    <a:pt x="141482" y="300213"/>
                  </a:lnTo>
                  <a:lnTo>
                    <a:pt x="115905" y="337453"/>
                  </a:lnTo>
                  <a:lnTo>
                    <a:pt x="92610" y="376299"/>
                  </a:lnTo>
                  <a:lnTo>
                    <a:pt x="71694" y="416655"/>
                  </a:lnTo>
                  <a:lnTo>
                    <a:pt x="53252" y="458423"/>
                  </a:lnTo>
                  <a:lnTo>
                    <a:pt x="37383" y="501507"/>
                  </a:lnTo>
                  <a:lnTo>
                    <a:pt x="24183" y="545810"/>
                  </a:lnTo>
                  <a:lnTo>
                    <a:pt x="13748" y="591236"/>
                  </a:lnTo>
                  <a:lnTo>
                    <a:pt x="6174" y="637688"/>
                  </a:lnTo>
                  <a:lnTo>
                    <a:pt x="1559" y="685070"/>
                  </a:lnTo>
                  <a:lnTo>
                    <a:pt x="0" y="733285"/>
                  </a:lnTo>
                  <a:lnTo>
                    <a:pt x="1897" y="786415"/>
                  </a:lnTo>
                  <a:lnTo>
                    <a:pt x="7501" y="838518"/>
                  </a:lnTo>
                  <a:lnTo>
                    <a:pt x="16682" y="889465"/>
                  </a:lnTo>
                  <a:lnTo>
                    <a:pt x="29308" y="939127"/>
                  </a:lnTo>
                  <a:lnTo>
                    <a:pt x="45248" y="987376"/>
                  </a:lnTo>
                  <a:lnTo>
                    <a:pt x="64373" y="1034082"/>
                  </a:lnTo>
                  <a:lnTo>
                    <a:pt x="86550" y="1079118"/>
                  </a:lnTo>
                  <a:lnTo>
                    <a:pt x="119910" y="1135219"/>
                  </a:lnTo>
                  <a:lnTo>
                    <a:pt x="157975" y="1187957"/>
                  </a:lnTo>
                  <a:lnTo>
                    <a:pt x="162192" y="1195123"/>
                  </a:lnTo>
                  <a:lnTo>
                    <a:pt x="187877" y="1240604"/>
                  </a:lnTo>
                  <a:lnTo>
                    <a:pt x="214089" y="1290651"/>
                  </a:lnTo>
                  <a:lnTo>
                    <a:pt x="240909" y="1346376"/>
                  </a:lnTo>
                  <a:lnTo>
                    <a:pt x="267556" y="1407407"/>
                  </a:lnTo>
                  <a:lnTo>
                    <a:pt x="293239" y="1473371"/>
                  </a:lnTo>
                  <a:lnTo>
                    <a:pt x="317172" y="1543903"/>
                  </a:lnTo>
                  <a:lnTo>
                    <a:pt x="328244" y="1580768"/>
                  </a:lnTo>
                  <a:lnTo>
                    <a:pt x="344771" y="1639157"/>
                  </a:lnTo>
                  <a:lnTo>
                    <a:pt x="357593" y="1701203"/>
                  </a:lnTo>
                  <a:lnTo>
                    <a:pt x="1108989" y="1704212"/>
                  </a:lnTo>
                  <a:lnTo>
                    <a:pt x="1121806" y="1640666"/>
                  </a:lnTo>
                  <a:lnTo>
                    <a:pt x="1138339" y="1580768"/>
                  </a:lnTo>
                  <a:lnTo>
                    <a:pt x="1149404" y="1543903"/>
                  </a:lnTo>
                  <a:lnTo>
                    <a:pt x="1173341" y="1473371"/>
                  </a:lnTo>
                  <a:lnTo>
                    <a:pt x="1199026" y="1407407"/>
                  </a:lnTo>
                  <a:lnTo>
                    <a:pt x="1225668" y="1346376"/>
                  </a:lnTo>
                  <a:lnTo>
                    <a:pt x="1252486" y="1290651"/>
                  </a:lnTo>
                  <a:lnTo>
                    <a:pt x="1278700" y="1240604"/>
                  </a:lnTo>
                  <a:lnTo>
                    <a:pt x="1300105" y="1202483"/>
                  </a:lnTo>
                  <a:lnTo>
                    <a:pt x="1328211" y="1162027"/>
                  </a:lnTo>
                  <a:lnTo>
                    <a:pt x="1346671" y="1135219"/>
                  </a:lnTo>
                  <a:lnTo>
                    <a:pt x="1363952" y="1107571"/>
                  </a:lnTo>
                  <a:lnTo>
                    <a:pt x="1380020" y="1079118"/>
                  </a:lnTo>
                  <a:close/>
                </a:path>
                <a:path w="1466850" h="2279015">
                  <a:moveTo>
                    <a:pt x="1108989" y="1704212"/>
                  </a:moveTo>
                  <a:lnTo>
                    <a:pt x="1108989" y="1793151"/>
                  </a:lnTo>
                  <a:lnTo>
                    <a:pt x="1101702" y="1838324"/>
                  </a:lnTo>
                  <a:lnTo>
                    <a:pt x="1081411" y="1877558"/>
                  </a:lnTo>
                  <a:lnTo>
                    <a:pt x="1050471" y="1908499"/>
                  </a:lnTo>
                  <a:lnTo>
                    <a:pt x="1011237" y="1928789"/>
                  </a:lnTo>
                  <a:lnTo>
                    <a:pt x="966063" y="1936076"/>
                  </a:lnTo>
                  <a:lnTo>
                    <a:pt x="500519" y="1936076"/>
                  </a:lnTo>
                  <a:lnTo>
                    <a:pt x="455341" y="1928789"/>
                  </a:lnTo>
                  <a:lnTo>
                    <a:pt x="416106" y="1908499"/>
                  </a:lnTo>
                  <a:lnTo>
                    <a:pt x="385168" y="1877558"/>
                  </a:lnTo>
                  <a:lnTo>
                    <a:pt x="364879" y="1838324"/>
                  </a:lnTo>
                  <a:lnTo>
                    <a:pt x="357593" y="1793151"/>
                  </a:lnTo>
                  <a:lnTo>
                    <a:pt x="357593" y="1701203"/>
                  </a:lnTo>
                </a:path>
                <a:path w="1466850" h="2279015">
                  <a:moveTo>
                    <a:pt x="1017854" y="2118385"/>
                  </a:moveTo>
                  <a:lnTo>
                    <a:pt x="448716" y="2118385"/>
                  </a:lnTo>
                  <a:lnTo>
                    <a:pt x="413245" y="2111225"/>
                  </a:lnTo>
                  <a:lnTo>
                    <a:pt x="384281" y="2091697"/>
                  </a:lnTo>
                  <a:lnTo>
                    <a:pt x="364754" y="2062733"/>
                  </a:lnTo>
                  <a:lnTo>
                    <a:pt x="357593" y="2027262"/>
                  </a:lnTo>
                  <a:lnTo>
                    <a:pt x="364754" y="1991728"/>
                  </a:lnTo>
                  <a:lnTo>
                    <a:pt x="384281" y="1962764"/>
                  </a:lnTo>
                  <a:lnTo>
                    <a:pt x="413245" y="1943237"/>
                  </a:lnTo>
                  <a:lnTo>
                    <a:pt x="448716" y="1936076"/>
                  </a:lnTo>
                  <a:lnTo>
                    <a:pt x="1017854" y="1936076"/>
                  </a:lnTo>
                  <a:lnTo>
                    <a:pt x="1053327" y="1943237"/>
                  </a:lnTo>
                  <a:lnTo>
                    <a:pt x="1082295" y="1962764"/>
                  </a:lnTo>
                  <a:lnTo>
                    <a:pt x="1101827" y="1991728"/>
                  </a:lnTo>
                  <a:lnTo>
                    <a:pt x="1108989" y="2027199"/>
                  </a:lnTo>
                  <a:lnTo>
                    <a:pt x="1101827" y="2062733"/>
                  </a:lnTo>
                  <a:lnTo>
                    <a:pt x="1082295" y="2091697"/>
                  </a:lnTo>
                  <a:lnTo>
                    <a:pt x="1053327" y="2111225"/>
                  </a:lnTo>
                  <a:lnTo>
                    <a:pt x="1017854" y="2118385"/>
                  </a:lnTo>
                  <a:close/>
                </a:path>
              </a:pathLst>
            </a:custGeom>
            <a:ln w="50800">
              <a:solidFill>
                <a:srgbClr val="002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5332" y="4056403"/>
              <a:ext cx="803275" cy="1683385"/>
            </a:xfrm>
            <a:custGeom>
              <a:avLst/>
              <a:gdLst/>
              <a:ahLst/>
              <a:cxnLst/>
              <a:rect l="l" t="t" r="r" b="b"/>
              <a:pathLst>
                <a:path w="803275" h="1683385">
                  <a:moveTo>
                    <a:pt x="203492" y="1675968"/>
                  </a:moveTo>
                  <a:lnTo>
                    <a:pt x="203492" y="909815"/>
                  </a:lnTo>
                  <a:lnTo>
                    <a:pt x="0" y="909815"/>
                  </a:lnTo>
                </a:path>
                <a:path w="803275" h="1683385">
                  <a:moveTo>
                    <a:pt x="517880" y="1682775"/>
                  </a:moveTo>
                  <a:lnTo>
                    <a:pt x="517880" y="705637"/>
                  </a:lnTo>
                  <a:lnTo>
                    <a:pt x="803046" y="705637"/>
                  </a:lnTo>
                </a:path>
                <a:path w="803275" h="1683385">
                  <a:moveTo>
                    <a:pt x="364185" y="0"/>
                  </a:moveTo>
                  <a:lnTo>
                    <a:pt x="364185" y="271589"/>
                  </a:lnTo>
                  <a:lnTo>
                    <a:pt x="497458" y="271589"/>
                  </a:lnTo>
                </a:path>
              </a:pathLst>
            </a:custGeom>
            <a:ln w="50800">
              <a:solidFill>
                <a:srgbClr val="002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2268" y="4214328"/>
              <a:ext cx="227329" cy="2273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2979" y="4648376"/>
              <a:ext cx="227329" cy="2273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9543" y="4852559"/>
              <a:ext cx="227330" cy="22732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367258" y="6666145"/>
            <a:ext cx="259778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20" dirty="0">
                <a:solidFill>
                  <a:srgbClr val="F16122"/>
                </a:solidFill>
                <a:latin typeface="Century Gothic" panose="020B0502020202020204" pitchFamily="34" charset="0"/>
                <a:cs typeface="Poppins"/>
              </a:rPr>
              <a:t>l’innovation</a:t>
            </a:r>
            <a:endParaRPr sz="3300" dirty="0">
              <a:latin typeface="Century Gothic" panose="020B0502020202020204" pitchFamily="34" charset="0"/>
              <a:cs typeface="Poppin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46390" y="4154627"/>
            <a:ext cx="1589405" cy="2212340"/>
            <a:chOff x="5846390" y="4154627"/>
            <a:chExt cx="1589405" cy="2212340"/>
          </a:xfrm>
        </p:grpSpPr>
        <p:sp>
          <p:nvSpPr>
            <p:cNvPr id="16" name="object 16"/>
            <p:cNvSpPr/>
            <p:nvPr/>
          </p:nvSpPr>
          <p:spPr>
            <a:xfrm>
              <a:off x="5871790" y="4180027"/>
              <a:ext cx="1538605" cy="2161540"/>
            </a:xfrm>
            <a:custGeom>
              <a:avLst/>
              <a:gdLst/>
              <a:ahLst/>
              <a:cxnLst/>
              <a:rect l="l" t="t" r="r" b="b"/>
              <a:pathLst>
                <a:path w="1538604" h="2161540">
                  <a:moveTo>
                    <a:pt x="1219328" y="1465567"/>
                  </a:moveTo>
                  <a:lnTo>
                    <a:pt x="1219328" y="2100884"/>
                  </a:lnTo>
                  <a:lnTo>
                    <a:pt x="1207760" y="2134690"/>
                  </a:lnTo>
                  <a:lnTo>
                    <a:pt x="1178908" y="2156071"/>
                  </a:lnTo>
                  <a:lnTo>
                    <a:pt x="1141548" y="2161476"/>
                  </a:lnTo>
                  <a:lnTo>
                    <a:pt x="1104456" y="2147354"/>
                  </a:lnTo>
                  <a:lnTo>
                    <a:pt x="814160" y="1933587"/>
                  </a:lnTo>
                  <a:lnTo>
                    <a:pt x="792758" y="1922814"/>
                  </a:lnTo>
                  <a:lnTo>
                    <a:pt x="769095" y="1919224"/>
                  </a:lnTo>
                  <a:lnTo>
                    <a:pt x="745435" y="1922814"/>
                  </a:lnTo>
                  <a:lnTo>
                    <a:pt x="724040" y="1933587"/>
                  </a:lnTo>
                  <a:lnTo>
                    <a:pt x="433744" y="2147354"/>
                  </a:lnTo>
                  <a:lnTo>
                    <a:pt x="396644" y="2161476"/>
                  </a:lnTo>
                  <a:lnTo>
                    <a:pt x="359281" y="2156071"/>
                  </a:lnTo>
                  <a:lnTo>
                    <a:pt x="330427" y="2134690"/>
                  </a:lnTo>
                  <a:lnTo>
                    <a:pt x="318860" y="2100884"/>
                  </a:lnTo>
                  <a:lnTo>
                    <a:pt x="318860" y="1465567"/>
                  </a:lnTo>
                </a:path>
                <a:path w="1538604" h="2161540">
                  <a:moveTo>
                    <a:pt x="833362" y="20878"/>
                  </a:moveTo>
                  <a:lnTo>
                    <a:pt x="958228" y="111607"/>
                  </a:lnTo>
                  <a:lnTo>
                    <a:pt x="1005347" y="131133"/>
                  </a:lnTo>
                  <a:lnTo>
                    <a:pt x="1022503" y="132486"/>
                  </a:lnTo>
                  <a:lnTo>
                    <a:pt x="1176846" y="132486"/>
                  </a:lnTo>
                  <a:lnTo>
                    <a:pt x="1211020" y="137956"/>
                  </a:lnTo>
                  <a:lnTo>
                    <a:pt x="1241113" y="153369"/>
                  </a:lnTo>
                  <a:lnTo>
                    <a:pt x="1265070" y="177229"/>
                  </a:lnTo>
                  <a:lnTo>
                    <a:pt x="1280834" y="208038"/>
                  </a:lnTo>
                  <a:lnTo>
                    <a:pt x="1328522" y="354825"/>
                  </a:lnTo>
                  <a:lnTo>
                    <a:pt x="1335113" y="370722"/>
                  </a:lnTo>
                  <a:lnTo>
                    <a:pt x="1344056" y="385305"/>
                  </a:lnTo>
                  <a:lnTo>
                    <a:pt x="1355163" y="398316"/>
                  </a:lnTo>
                  <a:lnTo>
                    <a:pt x="1368248" y="409498"/>
                  </a:lnTo>
                  <a:lnTo>
                    <a:pt x="1493114" y="500214"/>
                  </a:lnTo>
                  <a:lnTo>
                    <a:pt x="1517543" y="524731"/>
                  </a:lnTo>
                  <a:lnTo>
                    <a:pt x="1532830" y="554891"/>
                  </a:lnTo>
                  <a:lnTo>
                    <a:pt x="1538188" y="588275"/>
                  </a:lnTo>
                  <a:lnTo>
                    <a:pt x="1532827" y="622465"/>
                  </a:lnTo>
                  <a:lnTo>
                    <a:pt x="1485139" y="769251"/>
                  </a:lnTo>
                  <a:lnTo>
                    <a:pt x="1481124" y="785986"/>
                  </a:lnTo>
                  <a:lnTo>
                    <a:pt x="1479786" y="803040"/>
                  </a:lnTo>
                  <a:lnTo>
                    <a:pt x="1481124" y="820093"/>
                  </a:lnTo>
                  <a:lnTo>
                    <a:pt x="1485139" y="836828"/>
                  </a:lnTo>
                  <a:lnTo>
                    <a:pt x="1532827" y="983615"/>
                  </a:lnTo>
                  <a:lnTo>
                    <a:pt x="1538188" y="1017811"/>
                  </a:lnTo>
                  <a:lnTo>
                    <a:pt x="1532830" y="1051198"/>
                  </a:lnTo>
                  <a:lnTo>
                    <a:pt x="1517543" y="1081355"/>
                  </a:lnTo>
                  <a:lnTo>
                    <a:pt x="1493114" y="1105865"/>
                  </a:lnTo>
                  <a:lnTo>
                    <a:pt x="1368248" y="1196581"/>
                  </a:lnTo>
                  <a:lnTo>
                    <a:pt x="1355163" y="1207763"/>
                  </a:lnTo>
                  <a:lnTo>
                    <a:pt x="1344056" y="1220774"/>
                  </a:lnTo>
                  <a:lnTo>
                    <a:pt x="1335113" y="1235357"/>
                  </a:lnTo>
                  <a:lnTo>
                    <a:pt x="1328522" y="1251254"/>
                  </a:lnTo>
                  <a:lnTo>
                    <a:pt x="1280834" y="1398041"/>
                  </a:lnTo>
                  <a:lnTo>
                    <a:pt x="1265070" y="1428855"/>
                  </a:lnTo>
                  <a:lnTo>
                    <a:pt x="1241113" y="1452714"/>
                  </a:lnTo>
                  <a:lnTo>
                    <a:pt x="1211020" y="1468125"/>
                  </a:lnTo>
                  <a:lnTo>
                    <a:pt x="1176846" y="1473593"/>
                  </a:lnTo>
                  <a:lnTo>
                    <a:pt x="1022503" y="1473593"/>
                  </a:lnTo>
                  <a:lnTo>
                    <a:pt x="1005347" y="1474948"/>
                  </a:lnTo>
                  <a:lnTo>
                    <a:pt x="988713" y="1478948"/>
                  </a:lnTo>
                  <a:lnTo>
                    <a:pt x="972906" y="1485493"/>
                  </a:lnTo>
                  <a:lnTo>
                    <a:pt x="958228" y="1494485"/>
                  </a:lnTo>
                  <a:lnTo>
                    <a:pt x="833362" y="1585201"/>
                  </a:lnTo>
                  <a:lnTo>
                    <a:pt x="802504" y="1600860"/>
                  </a:lnTo>
                  <a:lnTo>
                    <a:pt x="769098" y="1606080"/>
                  </a:lnTo>
                  <a:lnTo>
                    <a:pt x="735691" y="1600860"/>
                  </a:lnTo>
                  <a:lnTo>
                    <a:pt x="704825" y="1585201"/>
                  </a:lnTo>
                  <a:lnTo>
                    <a:pt x="579959" y="1494485"/>
                  </a:lnTo>
                  <a:lnTo>
                    <a:pt x="565283" y="1485493"/>
                  </a:lnTo>
                  <a:lnTo>
                    <a:pt x="549480" y="1478948"/>
                  </a:lnTo>
                  <a:lnTo>
                    <a:pt x="532851" y="1474948"/>
                  </a:lnTo>
                  <a:lnTo>
                    <a:pt x="515697" y="1473593"/>
                  </a:lnTo>
                  <a:lnTo>
                    <a:pt x="361354" y="1473593"/>
                  </a:lnTo>
                  <a:lnTo>
                    <a:pt x="327178" y="1468125"/>
                  </a:lnTo>
                  <a:lnTo>
                    <a:pt x="297082" y="1452714"/>
                  </a:lnTo>
                  <a:lnTo>
                    <a:pt x="273125" y="1428855"/>
                  </a:lnTo>
                  <a:lnTo>
                    <a:pt x="257366" y="1398041"/>
                  </a:lnTo>
                  <a:lnTo>
                    <a:pt x="209665" y="1251254"/>
                  </a:lnTo>
                  <a:lnTo>
                    <a:pt x="203074" y="1235357"/>
                  </a:lnTo>
                  <a:lnTo>
                    <a:pt x="194131" y="1220774"/>
                  </a:lnTo>
                  <a:lnTo>
                    <a:pt x="183024" y="1207763"/>
                  </a:lnTo>
                  <a:lnTo>
                    <a:pt x="169939" y="1196581"/>
                  </a:lnTo>
                  <a:lnTo>
                    <a:pt x="45073" y="1105865"/>
                  </a:lnTo>
                  <a:lnTo>
                    <a:pt x="20644" y="1081355"/>
                  </a:lnTo>
                  <a:lnTo>
                    <a:pt x="5357" y="1051198"/>
                  </a:lnTo>
                  <a:lnTo>
                    <a:pt x="0" y="1017811"/>
                  </a:lnTo>
                  <a:lnTo>
                    <a:pt x="5360" y="983615"/>
                  </a:lnTo>
                  <a:lnTo>
                    <a:pt x="53049" y="836828"/>
                  </a:lnTo>
                  <a:lnTo>
                    <a:pt x="57063" y="820093"/>
                  </a:lnTo>
                  <a:lnTo>
                    <a:pt x="58402" y="803040"/>
                  </a:lnTo>
                  <a:lnTo>
                    <a:pt x="57063" y="785986"/>
                  </a:lnTo>
                  <a:lnTo>
                    <a:pt x="53049" y="769251"/>
                  </a:lnTo>
                  <a:lnTo>
                    <a:pt x="5360" y="622465"/>
                  </a:lnTo>
                  <a:lnTo>
                    <a:pt x="0" y="588275"/>
                  </a:lnTo>
                  <a:lnTo>
                    <a:pt x="5357" y="554891"/>
                  </a:lnTo>
                  <a:lnTo>
                    <a:pt x="20644" y="524731"/>
                  </a:lnTo>
                  <a:lnTo>
                    <a:pt x="45073" y="500214"/>
                  </a:lnTo>
                  <a:lnTo>
                    <a:pt x="169939" y="409498"/>
                  </a:lnTo>
                  <a:lnTo>
                    <a:pt x="183024" y="398316"/>
                  </a:lnTo>
                  <a:lnTo>
                    <a:pt x="194131" y="385305"/>
                  </a:lnTo>
                  <a:lnTo>
                    <a:pt x="203074" y="370722"/>
                  </a:lnTo>
                  <a:lnTo>
                    <a:pt x="209665" y="354825"/>
                  </a:lnTo>
                  <a:lnTo>
                    <a:pt x="257366" y="208038"/>
                  </a:lnTo>
                  <a:lnTo>
                    <a:pt x="273125" y="177229"/>
                  </a:lnTo>
                  <a:lnTo>
                    <a:pt x="297082" y="153369"/>
                  </a:lnTo>
                  <a:lnTo>
                    <a:pt x="327178" y="137956"/>
                  </a:lnTo>
                  <a:lnTo>
                    <a:pt x="361354" y="132486"/>
                  </a:lnTo>
                  <a:lnTo>
                    <a:pt x="515697" y="132486"/>
                  </a:lnTo>
                  <a:lnTo>
                    <a:pt x="532851" y="131133"/>
                  </a:lnTo>
                  <a:lnTo>
                    <a:pt x="549480" y="127138"/>
                  </a:lnTo>
                  <a:lnTo>
                    <a:pt x="565283" y="120597"/>
                  </a:lnTo>
                  <a:lnTo>
                    <a:pt x="579959" y="111607"/>
                  </a:lnTo>
                  <a:lnTo>
                    <a:pt x="704825" y="20878"/>
                  </a:lnTo>
                  <a:lnTo>
                    <a:pt x="735691" y="5219"/>
                  </a:lnTo>
                  <a:lnTo>
                    <a:pt x="769098" y="0"/>
                  </a:lnTo>
                  <a:lnTo>
                    <a:pt x="802504" y="5219"/>
                  </a:lnTo>
                  <a:lnTo>
                    <a:pt x="833362" y="20878"/>
                  </a:lnTo>
                  <a:close/>
                </a:path>
                <a:path w="1538604" h="2161540">
                  <a:moveTo>
                    <a:pt x="1291959" y="803046"/>
                  </a:moveTo>
                  <a:lnTo>
                    <a:pt x="1289822" y="850636"/>
                  </a:lnTo>
                  <a:lnTo>
                    <a:pt x="1283535" y="897029"/>
                  </a:lnTo>
                  <a:lnTo>
                    <a:pt x="1273281" y="942040"/>
                  </a:lnTo>
                  <a:lnTo>
                    <a:pt x="1259247" y="985485"/>
                  </a:lnTo>
                  <a:lnTo>
                    <a:pt x="1241615" y="1027180"/>
                  </a:lnTo>
                  <a:lnTo>
                    <a:pt x="1220572" y="1066940"/>
                  </a:lnTo>
                  <a:lnTo>
                    <a:pt x="1196301" y="1104579"/>
                  </a:lnTo>
                  <a:lnTo>
                    <a:pt x="1168987" y="1139914"/>
                  </a:lnTo>
                  <a:lnTo>
                    <a:pt x="1138814" y="1172760"/>
                  </a:lnTo>
                  <a:lnTo>
                    <a:pt x="1105968" y="1202933"/>
                  </a:lnTo>
                  <a:lnTo>
                    <a:pt x="1070633" y="1230247"/>
                  </a:lnTo>
                  <a:lnTo>
                    <a:pt x="1032994" y="1254518"/>
                  </a:lnTo>
                  <a:lnTo>
                    <a:pt x="993234" y="1275561"/>
                  </a:lnTo>
                  <a:lnTo>
                    <a:pt x="951540" y="1293193"/>
                  </a:lnTo>
                  <a:lnTo>
                    <a:pt x="908094" y="1307227"/>
                  </a:lnTo>
                  <a:lnTo>
                    <a:pt x="863083" y="1317481"/>
                  </a:lnTo>
                  <a:lnTo>
                    <a:pt x="816690" y="1323768"/>
                  </a:lnTo>
                  <a:lnTo>
                    <a:pt x="769100" y="1325905"/>
                  </a:lnTo>
                  <a:lnTo>
                    <a:pt x="721508" y="1323768"/>
                  </a:lnTo>
                  <a:lnTo>
                    <a:pt x="675114" y="1317481"/>
                  </a:lnTo>
                  <a:lnTo>
                    <a:pt x="630101" y="1307227"/>
                  </a:lnTo>
                  <a:lnTo>
                    <a:pt x="586655" y="1293193"/>
                  </a:lnTo>
                  <a:lnTo>
                    <a:pt x="544960" y="1275561"/>
                  </a:lnTo>
                  <a:lnTo>
                    <a:pt x="505201" y="1254518"/>
                  </a:lnTo>
                  <a:lnTo>
                    <a:pt x="467561" y="1230247"/>
                  </a:lnTo>
                  <a:lnTo>
                    <a:pt x="432226" y="1202933"/>
                  </a:lnTo>
                  <a:lnTo>
                    <a:pt x="399381" y="1172760"/>
                  </a:lnTo>
                  <a:lnTo>
                    <a:pt x="369209" y="1139914"/>
                  </a:lnTo>
                  <a:lnTo>
                    <a:pt x="341896" y="1104579"/>
                  </a:lnTo>
                  <a:lnTo>
                    <a:pt x="317625" y="1066940"/>
                  </a:lnTo>
                  <a:lnTo>
                    <a:pt x="296582" y="1027180"/>
                  </a:lnTo>
                  <a:lnTo>
                    <a:pt x="278952" y="985485"/>
                  </a:lnTo>
                  <a:lnTo>
                    <a:pt x="264918" y="942040"/>
                  </a:lnTo>
                  <a:lnTo>
                    <a:pt x="254665" y="897029"/>
                  </a:lnTo>
                  <a:lnTo>
                    <a:pt x="248378" y="850636"/>
                  </a:lnTo>
                  <a:lnTo>
                    <a:pt x="246241" y="803046"/>
                  </a:lnTo>
                  <a:lnTo>
                    <a:pt x="248378" y="755454"/>
                  </a:lnTo>
                  <a:lnTo>
                    <a:pt x="254665" y="709060"/>
                  </a:lnTo>
                  <a:lnTo>
                    <a:pt x="264918" y="664047"/>
                  </a:lnTo>
                  <a:lnTo>
                    <a:pt x="278952" y="620601"/>
                  </a:lnTo>
                  <a:lnTo>
                    <a:pt x="296582" y="578906"/>
                  </a:lnTo>
                  <a:lnTo>
                    <a:pt x="317625" y="539146"/>
                  </a:lnTo>
                  <a:lnTo>
                    <a:pt x="341896" y="501507"/>
                  </a:lnTo>
                  <a:lnTo>
                    <a:pt x="369209" y="466172"/>
                  </a:lnTo>
                  <a:lnTo>
                    <a:pt x="399381" y="433327"/>
                  </a:lnTo>
                  <a:lnTo>
                    <a:pt x="432226" y="403155"/>
                  </a:lnTo>
                  <a:lnTo>
                    <a:pt x="467561" y="375842"/>
                  </a:lnTo>
                  <a:lnTo>
                    <a:pt x="505201" y="351571"/>
                  </a:lnTo>
                  <a:lnTo>
                    <a:pt x="544960" y="330528"/>
                  </a:lnTo>
                  <a:lnTo>
                    <a:pt x="586655" y="312898"/>
                  </a:lnTo>
                  <a:lnTo>
                    <a:pt x="630101" y="298864"/>
                  </a:lnTo>
                  <a:lnTo>
                    <a:pt x="675114" y="288611"/>
                  </a:lnTo>
                  <a:lnTo>
                    <a:pt x="721508" y="282324"/>
                  </a:lnTo>
                  <a:lnTo>
                    <a:pt x="769100" y="280187"/>
                  </a:lnTo>
                  <a:lnTo>
                    <a:pt x="816690" y="282324"/>
                  </a:lnTo>
                  <a:lnTo>
                    <a:pt x="863083" y="288611"/>
                  </a:lnTo>
                  <a:lnTo>
                    <a:pt x="908094" y="298864"/>
                  </a:lnTo>
                  <a:lnTo>
                    <a:pt x="951540" y="312898"/>
                  </a:lnTo>
                  <a:lnTo>
                    <a:pt x="993234" y="330528"/>
                  </a:lnTo>
                  <a:lnTo>
                    <a:pt x="1032994" y="351571"/>
                  </a:lnTo>
                  <a:lnTo>
                    <a:pt x="1070633" y="375842"/>
                  </a:lnTo>
                  <a:lnTo>
                    <a:pt x="1105968" y="403155"/>
                  </a:lnTo>
                  <a:lnTo>
                    <a:pt x="1138814" y="433327"/>
                  </a:lnTo>
                  <a:lnTo>
                    <a:pt x="1168987" y="466172"/>
                  </a:lnTo>
                  <a:lnTo>
                    <a:pt x="1196301" y="501507"/>
                  </a:lnTo>
                  <a:lnTo>
                    <a:pt x="1220572" y="539146"/>
                  </a:lnTo>
                  <a:lnTo>
                    <a:pt x="1241615" y="578906"/>
                  </a:lnTo>
                  <a:lnTo>
                    <a:pt x="1259247" y="620601"/>
                  </a:lnTo>
                  <a:lnTo>
                    <a:pt x="1273281" y="664047"/>
                  </a:lnTo>
                  <a:lnTo>
                    <a:pt x="1283535" y="709060"/>
                  </a:lnTo>
                  <a:lnTo>
                    <a:pt x="1289822" y="755454"/>
                  </a:lnTo>
                  <a:lnTo>
                    <a:pt x="1291959" y="803046"/>
                  </a:lnTo>
                  <a:close/>
                </a:path>
              </a:pathLst>
            </a:custGeom>
            <a:ln w="50800">
              <a:solidFill>
                <a:srgbClr val="F161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402715" y="4754986"/>
              <a:ext cx="476884" cy="456565"/>
            </a:xfrm>
            <a:custGeom>
              <a:avLst/>
              <a:gdLst/>
              <a:ahLst/>
              <a:cxnLst/>
              <a:rect l="l" t="t" r="r" b="b"/>
              <a:pathLst>
                <a:path w="476884" h="456564">
                  <a:moveTo>
                    <a:pt x="238171" y="0"/>
                  </a:moveTo>
                  <a:lnTo>
                    <a:pt x="226947" y="3047"/>
                  </a:lnTo>
                  <a:lnTo>
                    <a:pt x="218562" y="12191"/>
                  </a:lnTo>
                  <a:lnTo>
                    <a:pt x="158554" y="133769"/>
                  </a:lnTo>
                  <a:lnTo>
                    <a:pt x="152395" y="138252"/>
                  </a:lnTo>
                  <a:lnTo>
                    <a:pt x="18232" y="157746"/>
                  </a:lnTo>
                  <a:lnTo>
                    <a:pt x="6941" y="162894"/>
                  </a:lnTo>
                  <a:lnTo>
                    <a:pt x="571" y="172629"/>
                  </a:lnTo>
                  <a:lnTo>
                    <a:pt x="0" y="184248"/>
                  </a:lnTo>
                  <a:lnTo>
                    <a:pt x="6104" y="195046"/>
                  </a:lnTo>
                  <a:lnTo>
                    <a:pt x="103195" y="289674"/>
                  </a:lnTo>
                  <a:lnTo>
                    <a:pt x="105545" y="296925"/>
                  </a:lnTo>
                  <a:lnTo>
                    <a:pt x="82634" y="430555"/>
                  </a:lnTo>
                  <a:lnTo>
                    <a:pt x="84039" y="442875"/>
                  </a:lnTo>
                  <a:lnTo>
                    <a:pt x="91329" y="451939"/>
                  </a:lnTo>
                  <a:lnTo>
                    <a:pt x="102202" y="456072"/>
                  </a:lnTo>
                  <a:lnTo>
                    <a:pt x="114358" y="453605"/>
                  </a:lnTo>
                  <a:lnTo>
                    <a:pt x="234361" y="390512"/>
                  </a:lnTo>
                  <a:lnTo>
                    <a:pt x="241981" y="390512"/>
                  </a:lnTo>
                  <a:lnTo>
                    <a:pt x="361983" y="453605"/>
                  </a:lnTo>
                  <a:lnTo>
                    <a:pt x="374139" y="456072"/>
                  </a:lnTo>
                  <a:lnTo>
                    <a:pt x="385013" y="451939"/>
                  </a:lnTo>
                  <a:lnTo>
                    <a:pt x="392303" y="442875"/>
                  </a:lnTo>
                  <a:lnTo>
                    <a:pt x="393708" y="430555"/>
                  </a:lnTo>
                  <a:lnTo>
                    <a:pt x="370797" y="296925"/>
                  </a:lnTo>
                  <a:lnTo>
                    <a:pt x="373146" y="289674"/>
                  </a:lnTo>
                  <a:lnTo>
                    <a:pt x="470238" y="195046"/>
                  </a:lnTo>
                  <a:lnTo>
                    <a:pt x="476342" y="184248"/>
                  </a:lnTo>
                  <a:lnTo>
                    <a:pt x="475770" y="172629"/>
                  </a:lnTo>
                  <a:lnTo>
                    <a:pt x="469400" y="162894"/>
                  </a:lnTo>
                  <a:lnTo>
                    <a:pt x="458109" y="157746"/>
                  </a:lnTo>
                  <a:lnTo>
                    <a:pt x="323947" y="138252"/>
                  </a:lnTo>
                  <a:lnTo>
                    <a:pt x="317787" y="133769"/>
                  </a:lnTo>
                  <a:lnTo>
                    <a:pt x="257780" y="12191"/>
                  </a:lnTo>
                  <a:lnTo>
                    <a:pt x="249394" y="3047"/>
                  </a:lnTo>
                  <a:lnTo>
                    <a:pt x="238171" y="0"/>
                  </a:lnTo>
                  <a:close/>
                </a:path>
              </a:pathLst>
            </a:custGeom>
            <a:solidFill>
              <a:srgbClr val="F161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02715" y="4754986"/>
              <a:ext cx="476884" cy="456565"/>
            </a:xfrm>
            <a:custGeom>
              <a:avLst/>
              <a:gdLst/>
              <a:ahLst/>
              <a:cxnLst/>
              <a:rect l="l" t="t" r="r" b="b"/>
              <a:pathLst>
                <a:path w="476884" h="456564">
                  <a:moveTo>
                    <a:pt x="257780" y="12191"/>
                  </a:moveTo>
                  <a:lnTo>
                    <a:pt x="314599" y="127317"/>
                  </a:lnTo>
                  <a:lnTo>
                    <a:pt x="317787" y="133769"/>
                  </a:lnTo>
                  <a:lnTo>
                    <a:pt x="323947" y="138252"/>
                  </a:lnTo>
                  <a:lnTo>
                    <a:pt x="331059" y="139280"/>
                  </a:lnTo>
                  <a:lnTo>
                    <a:pt x="458109" y="157746"/>
                  </a:lnTo>
                  <a:lnTo>
                    <a:pt x="469400" y="162894"/>
                  </a:lnTo>
                  <a:lnTo>
                    <a:pt x="475770" y="172629"/>
                  </a:lnTo>
                  <a:lnTo>
                    <a:pt x="476342" y="184248"/>
                  </a:lnTo>
                  <a:lnTo>
                    <a:pt x="470238" y="195046"/>
                  </a:lnTo>
                  <a:lnTo>
                    <a:pt x="378303" y="284657"/>
                  </a:lnTo>
                  <a:lnTo>
                    <a:pt x="373146" y="289674"/>
                  </a:lnTo>
                  <a:lnTo>
                    <a:pt x="370797" y="296925"/>
                  </a:lnTo>
                  <a:lnTo>
                    <a:pt x="372003" y="304012"/>
                  </a:lnTo>
                  <a:lnTo>
                    <a:pt x="393708" y="430555"/>
                  </a:lnTo>
                  <a:lnTo>
                    <a:pt x="392303" y="442875"/>
                  </a:lnTo>
                  <a:lnTo>
                    <a:pt x="385013" y="451939"/>
                  </a:lnTo>
                  <a:lnTo>
                    <a:pt x="374139" y="456072"/>
                  </a:lnTo>
                  <a:lnTo>
                    <a:pt x="361983" y="453605"/>
                  </a:lnTo>
                  <a:lnTo>
                    <a:pt x="248343" y="393865"/>
                  </a:lnTo>
                  <a:lnTo>
                    <a:pt x="241981" y="390512"/>
                  </a:lnTo>
                  <a:lnTo>
                    <a:pt x="234361" y="390512"/>
                  </a:lnTo>
                  <a:lnTo>
                    <a:pt x="227998" y="393865"/>
                  </a:lnTo>
                  <a:lnTo>
                    <a:pt x="114358" y="453605"/>
                  </a:lnTo>
                  <a:lnTo>
                    <a:pt x="102202" y="456072"/>
                  </a:lnTo>
                  <a:lnTo>
                    <a:pt x="91329" y="451939"/>
                  </a:lnTo>
                  <a:lnTo>
                    <a:pt x="84039" y="442875"/>
                  </a:lnTo>
                  <a:lnTo>
                    <a:pt x="82634" y="430555"/>
                  </a:lnTo>
                  <a:lnTo>
                    <a:pt x="104325" y="304012"/>
                  </a:lnTo>
                  <a:lnTo>
                    <a:pt x="105545" y="296925"/>
                  </a:lnTo>
                  <a:lnTo>
                    <a:pt x="103195" y="289674"/>
                  </a:lnTo>
                  <a:lnTo>
                    <a:pt x="98039" y="284657"/>
                  </a:lnTo>
                  <a:lnTo>
                    <a:pt x="6104" y="195046"/>
                  </a:lnTo>
                  <a:lnTo>
                    <a:pt x="0" y="184248"/>
                  </a:lnTo>
                  <a:lnTo>
                    <a:pt x="571" y="172629"/>
                  </a:lnTo>
                  <a:lnTo>
                    <a:pt x="6941" y="162894"/>
                  </a:lnTo>
                  <a:lnTo>
                    <a:pt x="18232" y="157746"/>
                  </a:lnTo>
                  <a:lnTo>
                    <a:pt x="145270" y="139280"/>
                  </a:lnTo>
                  <a:lnTo>
                    <a:pt x="152395" y="138252"/>
                  </a:lnTo>
                  <a:lnTo>
                    <a:pt x="158554" y="133769"/>
                  </a:lnTo>
                  <a:lnTo>
                    <a:pt x="161742" y="127317"/>
                  </a:lnTo>
                  <a:lnTo>
                    <a:pt x="218562" y="12191"/>
                  </a:lnTo>
                  <a:lnTo>
                    <a:pt x="226947" y="3047"/>
                  </a:lnTo>
                  <a:lnTo>
                    <a:pt x="238171" y="0"/>
                  </a:lnTo>
                  <a:lnTo>
                    <a:pt x="249394" y="3047"/>
                  </a:lnTo>
                  <a:lnTo>
                    <a:pt x="257780" y="12191"/>
                  </a:lnTo>
                  <a:close/>
                </a:path>
              </a:pathLst>
            </a:custGeom>
            <a:ln w="12699">
              <a:solidFill>
                <a:srgbClr val="F161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280491" y="6666145"/>
            <a:ext cx="2288540" cy="97091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 indent="153670">
              <a:lnSpc>
                <a:spcPts val="3479"/>
              </a:lnSpc>
              <a:spcBef>
                <a:spcPts val="615"/>
              </a:spcBef>
            </a:pPr>
            <a:r>
              <a:rPr sz="3300" b="1" spc="-10" dirty="0">
                <a:solidFill>
                  <a:srgbClr val="0099D8"/>
                </a:solidFill>
                <a:latin typeface="Century Gothic" panose="020B0502020202020204" pitchFamily="34" charset="0"/>
                <a:cs typeface="Poppins"/>
              </a:rPr>
              <a:t>l’humain </a:t>
            </a:r>
            <a:r>
              <a:rPr sz="3300" b="1" dirty="0">
                <a:solidFill>
                  <a:srgbClr val="0099D8"/>
                </a:solidFill>
                <a:latin typeface="Century Gothic" panose="020B0502020202020204" pitchFamily="34" charset="0"/>
                <a:cs typeface="Poppins"/>
              </a:rPr>
              <a:t>avant</a:t>
            </a:r>
            <a:r>
              <a:rPr sz="3300" b="1" spc="-10" dirty="0">
                <a:solidFill>
                  <a:srgbClr val="0099D8"/>
                </a:solidFill>
                <a:latin typeface="Century Gothic" panose="020B0502020202020204" pitchFamily="34" charset="0"/>
                <a:cs typeface="Poppins"/>
              </a:rPr>
              <a:t> </a:t>
            </a:r>
            <a:r>
              <a:rPr sz="3300" b="1" spc="-20" dirty="0">
                <a:solidFill>
                  <a:srgbClr val="0099D8"/>
                </a:solidFill>
                <a:latin typeface="Century Gothic" panose="020B0502020202020204" pitchFamily="34" charset="0"/>
                <a:cs typeface="Poppins"/>
              </a:rPr>
              <a:t>tout</a:t>
            </a:r>
            <a:endParaRPr sz="3300" dirty="0">
              <a:latin typeface="Century Gothic" panose="020B0502020202020204" pitchFamily="34" charset="0"/>
              <a:cs typeface="Poppin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611954" y="3982737"/>
            <a:ext cx="1624965" cy="2388235"/>
            <a:chOff x="9611954" y="3982737"/>
            <a:chExt cx="1624965" cy="2388235"/>
          </a:xfrm>
        </p:grpSpPr>
        <p:sp>
          <p:nvSpPr>
            <p:cNvPr id="21" name="object 21"/>
            <p:cNvSpPr/>
            <p:nvPr/>
          </p:nvSpPr>
          <p:spPr>
            <a:xfrm>
              <a:off x="9637354" y="4970857"/>
              <a:ext cx="1574165" cy="1374775"/>
            </a:xfrm>
            <a:custGeom>
              <a:avLst/>
              <a:gdLst/>
              <a:ahLst/>
              <a:cxnLst/>
              <a:rect l="l" t="t" r="r" b="b"/>
              <a:pathLst>
                <a:path w="1574165" h="1374775">
                  <a:moveTo>
                    <a:pt x="1001801" y="366877"/>
                  </a:moveTo>
                  <a:lnTo>
                    <a:pt x="1001801" y="570496"/>
                  </a:lnTo>
                  <a:lnTo>
                    <a:pt x="1008491" y="603632"/>
                  </a:lnTo>
                  <a:lnTo>
                    <a:pt x="1026734" y="630691"/>
                  </a:lnTo>
                  <a:lnTo>
                    <a:pt x="1053793" y="648935"/>
                  </a:lnTo>
                  <a:lnTo>
                    <a:pt x="1086929" y="655624"/>
                  </a:lnTo>
                  <a:lnTo>
                    <a:pt x="1318577" y="655624"/>
                  </a:lnTo>
                  <a:lnTo>
                    <a:pt x="1364483" y="659739"/>
                  </a:lnTo>
                  <a:lnTo>
                    <a:pt x="1407689" y="671602"/>
                  </a:lnTo>
                  <a:lnTo>
                    <a:pt x="1447475" y="690491"/>
                  </a:lnTo>
                  <a:lnTo>
                    <a:pt x="1483118" y="715687"/>
                  </a:lnTo>
                  <a:lnTo>
                    <a:pt x="1513899" y="746467"/>
                  </a:lnTo>
                  <a:lnTo>
                    <a:pt x="1539094" y="782111"/>
                  </a:lnTo>
                  <a:lnTo>
                    <a:pt x="1557984" y="821896"/>
                  </a:lnTo>
                  <a:lnTo>
                    <a:pt x="1569847" y="865103"/>
                  </a:lnTo>
                  <a:lnTo>
                    <a:pt x="1573961" y="911009"/>
                  </a:lnTo>
                  <a:lnTo>
                    <a:pt x="1573961" y="1374482"/>
                  </a:lnTo>
                  <a:lnTo>
                    <a:pt x="0" y="1374482"/>
                  </a:lnTo>
                  <a:lnTo>
                    <a:pt x="0" y="911009"/>
                  </a:lnTo>
                  <a:lnTo>
                    <a:pt x="4114" y="865103"/>
                  </a:lnTo>
                  <a:lnTo>
                    <a:pt x="15977" y="821896"/>
                  </a:lnTo>
                  <a:lnTo>
                    <a:pt x="34867" y="782111"/>
                  </a:lnTo>
                  <a:lnTo>
                    <a:pt x="60062" y="746467"/>
                  </a:lnTo>
                  <a:lnTo>
                    <a:pt x="90842" y="715687"/>
                  </a:lnTo>
                  <a:lnTo>
                    <a:pt x="126486" y="690491"/>
                  </a:lnTo>
                  <a:lnTo>
                    <a:pt x="166271" y="671602"/>
                  </a:lnTo>
                  <a:lnTo>
                    <a:pt x="209478" y="659739"/>
                  </a:lnTo>
                  <a:lnTo>
                    <a:pt x="255384" y="655624"/>
                  </a:lnTo>
                  <a:lnTo>
                    <a:pt x="486562" y="655624"/>
                  </a:lnTo>
                  <a:lnTo>
                    <a:pt x="519901" y="648850"/>
                  </a:lnTo>
                  <a:lnTo>
                    <a:pt x="547052" y="630396"/>
                  </a:lnTo>
                  <a:lnTo>
                    <a:pt x="565240" y="603064"/>
                  </a:lnTo>
                  <a:lnTo>
                    <a:pt x="571690" y="569658"/>
                  </a:lnTo>
                  <a:lnTo>
                    <a:pt x="569696" y="366877"/>
                  </a:lnTo>
                </a:path>
                <a:path w="1574165" h="1374775">
                  <a:moveTo>
                    <a:pt x="1257541" y="16243"/>
                  </a:moveTo>
                  <a:lnTo>
                    <a:pt x="1247433" y="57611"/>
                  </a:lnTo>
                  <a:lnTo>
                    <a:pt x="1233906" y="97523"/>
                  </a:lnTo>
                  <a:lnTo>
                    <a:pt x="1214015" y="142009"/>
                  </a:lnTo>
                  <a:lnTo>
                    <a:pt x="1189951" y="184017"/>
                  </a:lnTo>
                  <a:lnTo>
                    <a:pt x="1161979" y="223280"/>
                  </a:lnTo>
                  <a:lnTo>
                    <a:pt x="1130364" y="259535"/>
                  </a:lnTo>
                  <a:lnTo>
                    <a:pt x="1095371" y="292517"/>
                  </a:lnTo>
                  <a:lnTo>
                    <a:pt x="1057265" y="321960"/>
                  </a:lnTo>
                  <a:lnTo>
                    <a:pt x="1016310" y="347601"/>
                  </a:lnTo>
                  <a:lnTo>
                    <a:pt x="972772" y="369173"/>
                  </a:lnTo>
                  <a:lnTo>
                    <a:pt x="926914" y="386412"/>
                  </a:lnTo>
                  <a:lnTo>
                    <a:pt x="879003" y="399054"/>
                  </a:lnTo>
                  <a:lnTo>
                    <a:pt x="829302" y="406834"/>
                  </a:lnTo>
                  <a:lnTo>
                    <a:pt x="778078" y="409486"/>
                  </a:lnTo>
                  <a:lnTo>
                    <a:pt x="729445" y="407217"/>
                  </a:lnTo>
                  <a:lnTo>
                    <a:pt x="682212" y="400540"/>
                  </a:lnTo>
                  <a:lnTo>
                    <a:pt x="636598" y="389646"/>
                  </a:lnTo>
                  <a:lnTo>
                    <a:pt x="592824" y="374727"/>
                  </a:lnTo>
                  <a:lnTo>
                    <a:pt x="551111" y="355977"/>
                  </a:lnTo>
                  <a:lnTo>
                    <a:pt x="511679" y="333586"/>
                  </a:lnTo>
                  <a:lnTo>
                    <a:pt x="474749" y="307748"/>
                  </a:lnTo>
                  <a:lnTo>
                    <a:pt x="440542" y="278655"/>
                  </a:lnTo>
                  <a:lnTo>
                    <a:pt x="409278" y="246498"/>
                  </a:lnTo>
                  <a:lnTo>
                    <a:pt x="381178" y="211471"/>
                  </a:lnTo>
                  <a:lnTo>
                    <a:pt x="356463" y="173765"/>
                  </a:lnTo>
                  <a:lnTo>
                    <a:pt x="335352" y="133573"/>
                  </a:lnTo>
                  <a:lnTo>
                    <a:pt x="318068" y="91086"/>
                  </a:lnTo>
                  <a:lnTo>
                    <a:pt x="304830" y="46498"/>
                  </a:lnTo>
                  <a:lnTo>
                    <a:pt x="295859" y="0"/>
                  </a:lnTo>
                </a:path>
                <a:path w="1574165" h="1374775">
                  <a:moveTo>
                    <a:pt x="786980" y="943254"/>
                  </a:moveTo>
                  <a:lnTo>
                    <a:pt x="1124470" y="655624"/>
                  </a:lnTo>
                </a:path>
                <a:path w="1574165" h="1374775">
                  <a:moveTo>
                    <a:pt x="786980" y="943254"/>
                  </a:moveTo>
                  <a:lnTo>
                    <a:pt x="449491" y="655624"/>
                  </a:lnTo>
                </a:path>
              </a:pathLst>
            </a:custGeom>
            <a:ln w="50800">
              <a:solidFill>
                <a:srgbClr val="0099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801509" y="4008137"/>
              <a:ext cx="1236980" cy="972185"/>
            </a:xfrm>
            <a:custGeom>
              <a:avLst/>
              <a:gdLst/>
              <a:ahLst/>
              <a:cxnLst/>
              <a:rect l="l" t="t" r="r" b="b"/>
              <a:pathLst>
                <a:path w="1236979" h="972185">
                  <a:moveTo>
                    <a:pt x="1093381" y="410006"/>
                  </a:moveTo>
                  <a:lnTo>
                    <a:pt x="1093381" y="971702"/>
                  </a:lnTo>
                </a:path>
                <a:path w="1236979" h="972185">
                  <a:moveTo>
                    <a:pt x="131698" y="961542"/>
                  </a:moveTo>
                  <a:lnTo>
                    <a:pt x="131698" y="602945"/>
                  </a:lnTo>
                </a:path>
                <a:path w="1236979" h="972185">
                  <a:moveTo>
                    <a:pt x="131698" y="900785"/>
                  </a:moveTo>
                  <a:lnTo>
                    <a:pt x="90072" y="894071"/>
                  </a:lnTo>
                  <a:lnTo>
                    <a:pt x="53920" y="875374"/>
                  </a:lnTo>
                  <a:lnTo>
                    <a:pt x="25410" y="846865"/>
                  </a:lnTo>
                  <a:lnTo>
                    <a:pt x="6714" y="810712"/>
                  </a:lnTo>
                  <a:lnTo>
                    <a:pt x="0" y="769086"/>
                  </a:lnTo>
                  <a:lnTo>
                    <a:pt x="6714" y="727460"/>
                  </a:lnTo>
                  <a:lnTo>
                    <a:pt x="25410" y="691307"/>
                  </a:lnTo>
                  <a:lnTo>
                    <a:pt x="53920" y="662798"/>
                  </a:lnTo>
                  <a:lnTo>
                    <a:pt x="90072" y="644101"/>
                  </a:lnTo>
                  <a:lnTo>
                    <a:pt x="131698" y="637387"/>
                  </a:lnTo>
                </a:path>
                <a:path w="1236979" h="972185">
                  <a:moveTo>
                    <a:pt x="1093381" y="410006"/>
                  </a:moveTo>
                  <a:lnTo>
                    <a:pt x="1090585" y="365453"/>
                  </a:lnTo>
                  <a:lnTo>
                    <a:pt x="1082396" y="320610"/>
                  </a:lnTo>
                  <a:lnTo>
                    <a:pt x="1069110" y="276146"/>
                  </a:lnTo>
                  <a:lnTo>
                    <a:pt x="1051025" y="232734"/>
                  </a:lnTo>
                  <a:lnTo>
                    <a:pt x="1028437" y="191043"/>
                  </a:lnTo>
                  <a:lnTo>
                    <a:pt x="1001643" y="151746"/>
                  </a:lnTo>
                  <a:lnTo>
                    <a:pt x="970939" y="115511"/>
                  </a:lnTo>
                  <a:lnTo>
                    <a:pt x="936623" y="83011"/>
                  </a:lnTo>
                  <a:lnTo>
                    <a:pt x="898991" y="54915"/>
                  </a:lnTo>
                  <a:lnTo>
                    <a:pt x="858341" y="31896"/>
                  </a:lnTo>
                  <a:lnTo>
                    <a:pt x="814969" y="14623"/>
                  </a:lnTo>
                  <a:lnTo>
                    <a:pt x="769171" y="3767"/>
                  </a:lnTo>
                  <a:lnTo>
                    <a:pt x="721245" y="0"/>
                  </a:lnTo>
                  <a:lnTo>
                    <a:pt x="670514" y="3006"/>
                  </a:lnTo>
                  <a:lnTo>
                    <a:pt x="621797" y="11771"/>
                  </a:lnTo>
                  <a:lnTo>
                    <a:pt x="575513" y="25912"/>
                  </a:lnTo>
                  <a:lnTo>
                    <a:pt x="532085" y="45045"/>
                  </a:lnTo>
                  <a:lnTo>
                    <a:pt x="491934" y="68787"/>
                  </a:lnTo>
                  <a:lnTo>
                    <a:pt x="455480" y="96756"/>
                  </a:lnTo>
                  <a:lnTo>
                    <a:pt x="423145" y="128569"/>
                  </a:lnTo>
                  <a:lnTo>
                    <a:pt x="395350" y="163842"/>
                  </a:lnTo>
                  <a:lnTo>
                    <a:pt x="372112" y="159160"/>
                  </a:lnTo>
                  <a:lnTo>
                    <a:pt x="348238" y="156392"/>
                  </a:lnTo>
                  <a:lnTo>
                    <a:pt x="323800" y="155650"/>
                  </a:lnTo>
                  <a:lnTo>
                    <a:pt x="298869" y="157048"/>
                  </a:lnTo>
                  <a:lnTo>
                    <a:pt x="253572" y="165324"/>
                  </a:lnTo>
                  <a:lnTo>
                    <a:pt x="211072" y="180477"/>
                  </a:lnTo>
                  <a:lnTo>
                    <a:pt x="171973" y="201878"/>
                  </a:lnTo>
                  <a:lnTo>
                    <a:pt x="136877" y="228896"/>
                  </a:lnTo>
                  <a:lnTo>
                    <a:pt x="106386" y="260900"/>
                  </a:lnTo>
                  <a:lnTo>
                    <a:pt x="81103" y="297260"/>
                  </a:lnTo>
                  <a:lnTo>
                    <a:pt x="61631" y="337346"/>
                  </a:lnTo>
                  <a:lnTo>
                    <a:pt x="48573" y="380527"/>
                  </a:lnTo>
                  <a:lnTo>
                    <a:pt x="42532" y="426173"/>
                  </a:lnTo>
                  <a:lnTo>
                    <a:pt x="44297" y="475868"/>
                  </a:lnTo>
                  <a:lnTo>
                    <a:pt x="54198" y="523047"/>
                  </a:lnTo>
                  <a:lnTo>
                    <a:pt x="71533" y="567008"/>
                  </a:lnTo>
                  <a:lnTo>
                    <a:pt x="95598" y="607049"/>
                  </a:lnTo>
                  <a:lnTo>
                    <a:pt x="125691" y="642467"/>
                  </a:lnTo>
                  <a:lnTo>
                    <a:pt x="125133" y="601357"/>
                  </a:lnTo>
                  <a:lnTo>
                    <a:pt x="219621" y="436130"/>
                  </a:lnTo>
                  <a:lnTo>
                    <a:pt x="246946" y="401276"/>
                  </a:lnTo>
                  <a:lnTo>
                    <a:pt x="282005" y="376380"/>
                  </a:lnTo>
                  <a:lnTo>
                    <a:pt x="322267" y="362325"/>
                  </a:lnTo>
                  <a:lnTo>
                    <a:pt x="365201" y="359994"/>
                  </a:lnTo>
                  <a:lnTo>
                    <a:pt x="408279" y="370268"/>
                  </a:lnTo>
                  <a:lnTo>
                    <a:pt x="476313" y="397408"/>
                  </a:lnTo>
                  <a:lnTo>
                    <a:pt x="510048" y="408206"/>
                  </a:lnTo>
                  <a:lnTo>
                    <a:pt x="544790" y="414183"/>
                  </a:lnTo>
                  <a:lnTo>
                    <a:pt x="580024" y="415290"/>
                  </a:lnTo>
                  <a:lnTo>
                    <a:pt x="615238" y="411479"/>
                  </a:lnTo>
                  <a:lnTo>
                    <a:pt x="739101" y="389229"/>
                  </a:lnTo>
                  <a:lnTo>
                    <a:pt x="785389" y="385229"/>
                  </a:lnTo>
                  <a:lnTo>
                    <a:pt x="830890" y="389600"/>
                  </a:lnTo>
                  <a:lnTo>
                    <a:pt x="874553" y="401939"/>
                  </a:lnTo>
                  <a:lnTo>
                    <a:pt x="915325" y="421845"/>
                  </a:lnTo>
                  <a:lnTo>
                    <a:pt x="952152" y="448916"/>
                  </a:lnTo>
                  <a:lnTo>
                    <a:pt x="983983" y="482752"/>
                  </a:lnTo>
                  <a:lnTo>
                    <a:pt x="1104849" y="637387"/>
                  </a:lnTo>
                  <a:lnTo>
                    <a:pt x="1146475" y="644101"/>
                  </a:lnTo>
                  <a:lnTo>
                    <a:pt x="1182627" y="662798"/>
                  </a:lnTo>
                  <a:lnTo>
                    <a:pt x="1211137" y="691307"/>
                  </a:lnTo>
                  <a:lnTo>
                    <a:pt x="1229833" y="727460"/>
                  </a:lnTo>
                  <a:lnTo>
                    <a:pt x="1236548" y="769086"/>
                  </a:lnTo>
                  <a:lnTo>
                    <a:pt x="1229833" y="810712"/>
                  </a:lnTo>
                  <a:lnTo>
                    <a:pt x="1211137" y="846865"/>
                  </a:lnTo>
                  <a:lnTo>
                    <a:pt x="1182627" y="875374"/>
                  </a:lnTo>
                  <a:lnTo>
                    <a:pt x="1146475" y="894071"/>
                  </a:lnTo>
                  <a:lnTo>
                    <a:pt x="1104849" y="900785"/>
                  </a:lnTo>
                </a:path>
              </a:pathLst>
            </a:custGeom>
            <a:ln w="50800">
              <a:solidFill>
                <a:srgbClr val="0099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17571" y="6013265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5" h="213995">
                  <a:moveTo>
                    <a:pt x="213525" y="106756"/>
                  </a:moveTo>
                  <a:lnTo>
                    <a:pt x="205134" y="148313"/>
                  </a:lnTo>
                  <a:lnTo>
                    <a:pt x="182254" y="182246"/>
                  </a:lnTo>
                  <a:lnTo>
                    <a:pt x="148320" y="205123"/>
                  </a:lnTo>
                  <a:lnTo>
                    <a:pt x="106768" y="213512"/>
                  </a:lnTo>
                  <a:lnTo>
                    <a:pt x="65209" y="205123"/>
                  </a:lnTo>
                  <a:lnTo>
                    <a:pt x="31272" y="182246"/>
                  </a:lnTo>
                  <a:lnTo>
                    <a:pt x="8390" y="148313"/>
                  </a:lnTo>
                  <a:lnTo>
                    <a:pt x="0" y="106756"/>
                  </a:lnTo>
                  <a:lnTo>
                    <a:pt x="8390" y="65199"/>
                  </a:lnTo>
                  <a:lnTo>
                    <a:pt x="31272" y="31265"/>
                  </a:lnTo>
                  <a:lnTo>
                    <a:pt x="65209" y="8388"/>
                  </a:lnTo>
                  <a:lnTo>
                    <a:pt x="106768" y="0"/>
                  </a:lnTo>
                  <a:lnTo>
                    <a:pt x="148320" y="8388"/>
                  </a:lnTo>
                  <a:lnTo>
                    <a:pt x="182254" y="31265"/>
                  </a:lnTo>
                  <a:lnTo>
                    <a:pt x="205134" y="65199"/>
                  </a:lnTo>
                  <a:lnTo>
                    <a:pt x="213525" y="106756"/>
                  </a:lnTo>
                  <a:close/>
                </a:path>
              </a:pathLst>
            </a:custGeom>
            <a:ln w="50800">
              <a:solidFill>
                <a:srgbClr val="0099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13322723" y="4174133"/>
            <a:ext cx="2255520" cy="2196465"/>
            <a:chOff x="13322723" y="4174133"/>
            <a:chExt cx="2255520" cy="219646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74574" y="4364416"/>
              <a:ext cx="100355" cy="10035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506584" y="4199533"/>
              <a:ext cx="1103630" cy="1112520"/>
            </a:xfrm>
            <a:custGeom>
              <a:avLst/>
              <a:gdLst/>
              <a:ahLst/>
              <a:cxnLst/>
              <a:rect l="l" t="t" r="r" b="b"/>
              <a:pathLst>
                <a:path w="1103630" h="1112520">
                  <a:moveTo>
                    <a:pt x="907719" y="392201"/>
                  </a:moveTo>
                  <a:lnTo>
                    <a:pt x="64998" y="392201"/>
                  </a:lnTo>
                  <a:lnTo>
                    <a:pt x="57494" y="390685"/>
                  </a:lnTo>
                  <a:lnTo>
                    <a:pt x="51361" y="386551"/>
                  </a:lnTo>
                  <a:lnTo>
                    <a:pt x="47224" y="380419"/>
                  </a:lnTo>
                  <a:lnTo>
                    <a:pt x="45707" y="372910"/>
                  </a:lnTo>
                  <a:lnTo>
                    <a:pt x="45707" y="19291"/>
                  </a:lnTo>
                  <a:lnTo>
                    <a:pt x="47224" y="11781"/>
                  </a:lnTo>
                  <a:lnTo>
                    <a:pt x="51361" y="5649"/>
                  </a:lnTo>
                  <a:lnTo>
                    <a:pt x="57494" y="1515"/>
                  </a:lnTo>
                  <a:lnTo>
                    <a:pt x="64998" y="0"/>
                  </a:lnTo>
                  <a:lnTo>
                    <a:pt x="907719" y="0"/>
                  </a:lnTo>
                  <a:lnTo>
                    <a:pt x="915229" y="1515"/>
                  </a:lnTo>
                  <a:lnTo>
                    <a:pt x="921361" y="5649"/>
                  </a:lnTo>
                  <a:lnTo>
                    <a:pt x="925495" y="11781"/>
                  </a:lnTo>
                  <a:lnTo>
                    <a:pt x="927011" y="19291"/>
                  </a:lnTo>
                  <a:lnTo>
                    <a:pt x="927011" y="372910"/>
                  </a:lnTo>
                  <a:lnTo>
                    <a:pt x="925495" y="380419"/>
                  </a:lnTo>
                  <a:lnTo>
                    <a:pt x="921361" y="386551"/>
                  </a:lnTo>
                  <a:lnTo>
                    <a:pt x="915229" y="390685"/>
                  </a:lnTo>
                  <a:lnTo>
                    <a:pt x="907719" y="392201"/>
                  </a:lnTo>
                  <a:close/>
                </a:path>
                <a:path w="1103630" h="1112520">
                  <a:moveTo>
                    <a:pt x="0" y="1112393"/>
                  </a:moveTo>
                  <a:lnTo>
                    <a:pt x="0" y="981049"/>
                  </a:lnTo>
                  <a:lnTo>
                    <a:pt x="3212" y="928795"/>
                  </a:lnTo>
                  <a:lnTo>
                    <a:pt x="12752" y="877516"/>
                  </a:lnTo>
                  <a:lnTo>
                    <a:pt x="28476" y="827784"/>
                  </a:lnTo>
                  <a:lnTo>
                    <a:pt x="50241" y="780173"/>
                  </a:lnTo>
                  <a:lnTo>
                    <a:pt x="104038" y="698855"/>
                  </a:lnTo>
                  <a:lnTo>
                    <a:pt x="113065" y="679116"/>
                  </a:lnTo>
                  <a:lnTo>
                    <a:pt x="119587" y="658498"/>
                  </a:lnTo>
                  <a:lnTo>
                    <a:pt x="123546" y="637237"/>
                  </a:lnTo>
                  <a:lnTo>
                    <a:pt x="124879" y="615569"/>
                  </a:lnTo>
                  <a:lnTo>
                    <a:pt x="124879" y="392201"/>
                  </a:lnTo>
                  <a:lnTo>
                    <a:pt x="863980" y="392201"/>
                  </a:lnTo>
                  <a:lnTo>
                    <a:pt x="863980" y="571157"/>
                  </a:lnTo>
                  <a:lnTo>
                    <a:pt x="868631" y="614909"/>
                  </a:lnTo>
                  <a:lnTo>
                    <a:pt x="882186" y="656274"/>
                  </a:lnTo>
                  <a:lnTo>
                    <a:pt x="904046" y="693917"/>
                  </a:lnTo>
                  <a:lnTo>
                    <a:pt x="933615" y="726503"/>
                  </a:lnTo>
                  <a:lnTo>
                    <a:pt x="1103325" y="877811"/>
                  </a:lnTo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508790" y="5078975"/>
              <a:ext cx="1343660" cy="1266190"/>
            </a:xfrm>
            <a:custGeom>
              <a:avLst/>
              <a:gdLst/>
              <a:ahLst/>
              <a:cxnLst/>
              <a:rect l="l" t="t" r="r" b="b"/>
              <a:pathLst>
                <a:path w="1343659" h="1266189">
                  <a:moveTo>
                    <a:pt x="985939" y="261493"/>
                  </a:moveTo>
                  <a:lnTo>
                    <a:pt x="882002" y="261493"/>
                  </a:lnTo>
                  <a:lnTo>
                    <a:pt x="560323" y="261493"/>
                  </a:lnTo>
                  <a:lnTo>
                    <a:pt x="519814" y="253316"/>
                  </a:lnTo>
                  <a:lnTo>
                    <a:pt x="486737" y="231016"/>
                  </a:lnTo>
                  <a:lnTo>
                    <a:pt x="464437" y="197938"/>
                  </a:lnTo>
                  <a:lnTo>
                    <a:pt x="456260" y="157429"/>
                  </a:lnTo>
                  <a:lnTo>
                    <a:pt x="456260" y="104063"/>
                  </a:lnTo>
                  <a:lnTo>
                    <a:pt x="464437" y="63554"/>
                  </a:lnTo>
                  <a:lnTo>
                    <a:pt x="486737" y="30476"/>
                  </a:lnTo>
                  <a:lnTo>
                    <a:pt x="519814" y="8176"/>
                  </a:lnTo>
                  <a:lnTo>
                    <a:pt x="560323" y="0"/>
                  </a:lnTo>
                  <a:lnTo>
                    <a:pt x="1089291" y="0"/>
                  </a:lnTo>
                  <a:lnTo>
                    <a:pt x="1140432" y="2919"/>
                  </a:lnTo>
                  <a:lnTo>
                    <a:pt x="1188064" y="11811"/>
                  </a:lnTo>
                  <a:lnTo>
                    <a:pt x="1231169" y="26875"/>
                  </a:lnTo>
                  <a:lnTo>
                    <a:pt x="1268725" y="48309"/>
                  </a:lnTo>
                  <a:lnTo>
                    <a:pt x="1299711" y="76312"/>
                  </a:lnTo>
                  <a:lnTo>
                    <a:pt x="1323108" y="111083"/>
                  </a:lnTo>
                  <a:lnTo>
                    <a:pt x="1337894" y="152822"/>
                  </a:lnTo>
                  <a:lnTo>
                    <a:pt x="1343050" y="201726"/>
                  </a:lnTo>
                </a:path>
                <a:path w="1343659" h="1266189">
                  <a:moveTo>
                    <a:pt x="218846" y="440194"/>
                  </a:moveTo>
                  <a:lnTo>
                    <a:pt x="218846" y="909231"/>
                  </a:lnTo>
                  <a:lnTo>
                    <a:pt x="210667" y="949740"/>
                  </a:lnTo>
                  <a:lnTo>
                    <a:pt x="188364" y="982818"/>
                  </a:lnTo>
                  <a:lnTo>
                    <a:pt x="155286" y="1005118"/>
                  </a:lnTo>
                  <a:lnTo>
                    <a:pt x="114782" y="1013294"/>
                  </a:lnTo>
                  <a:lnTo>
                    <a:pt x="101853" y="1013294"/>
                  </a:lnTo>
                  <a:lnTo>
                    <a:pt x="66181" y="1007021"/>
                  </a:lnTo>
                  <a:lnTo>
                    <a:pt x="35834" y="989679"/>
                  </a:lnTo>
                  <a:lnTo>
                    <a:pt x="13033" y="963488"/>
                  </a:lnTo>
                  <a:lnTo>
                    <a:pt x="0" y="930668"/>
                  </a:lnTo>
                </a:path>
                <a:path w="1343659" h="1266189">
                  <a:moveTo>
                    <a:pt x="439902" y="546315"/>
                  </a:moveTo>
                  <a:lnTo>
                    <a:pt x="439902" y="1050963"/>
                  </a:lnTo>
                  <a:lnTo>
                    <a:pt x="431723" y="1091472"/>
                  </a:lnTo>
                  <a:lnTo>
                    <a:pt x="409421" y="1124550"/>
                  </a:lnTo>
                  <a:lnTo>
                    <a:pt x="376342" y="1146850"/>
                  </a:lnTo>
                  <a:lnTo>
                    <a:pt x="335838" y="1155026"/>
                  </a:lnTo>
                  <a:lnTo>
                    <a:pt x="322910" y="1155026"/>
                  </a:lnTo>
                  <a:lnTo>
                    <a:pt x="282400" y="1146850"/>
                  </a:lnTo>
                  <a:lnTo>
                    <a:pt x="249323" y="1124550"/>
                  </a:lnTo>
                  <a:lnTo>
                    <a:pt x="227023" y="1091472"/>
                  </a:lnTo>
                  <a:lnTo>
                    <a:pt x="218846" y="1050963"/>
                  </a:lnTo>
                  <a:lnTo>
                    <a:pt x="218846" y="440194"/>
                  </a:lnTo>
                </a:path>
                <a:path w="1343659" h="1266189">
                  <a:moveTo>
                    <a:pt x="660958" y="440194"/>
                  </a:moveTo>
                  <a:lnTo>
                    <a:pt x="660958" y="1162050"/>
                  </a:lnTo>
                  <a:lnTo>
                    <a:pt x="652779" y="1202559"/>
                  </a:lnTo>
                  <a:lnTo>
                    <a:pt x="630475" y="1235636"/>
                  </a:lnTo>
                  <a:lnTo>
                    <a:pt x="597393" y="1257936"/>
                  </a:lnTo>
                  <a:lnTo>
                    <a:pt x="556882" y="1266113"/>
                  </a:lnTo>
                  <a:lnTo>
                    <a:pt x="543966" y="1266113"/>
                  </a:lnTo>
                  <a:lnTo>
                    <a:pt x="503456" y="1257936"/>
                  </a:lnTo>
                  <a:lnTo>
                    <a:pt x="470379" y="1235636"/>
                  </a:lnTo>
                  <a:lnTo>
                    <a:pt x="448079" y="1202559"/>
                  </a:lnTo>
                  <a:lnTo>
                    <a:pt x="439902" y="1162050"/>
                  </a:lnTo>
                  <a:lnTo>
                    <a:pt x="439902" y="546315"/>
                  </a:lnTo>
                </a:path>
                <a:path w="1343659" h="1266189">
                  <a:moveTo>
                    <a:pt x="882002" y="533857"/>
                  </a:moveTo>
                  <a:lnTo>
                    <a:pt x="882002" y="1112151"/>
                  </a:lnTo>
                  <a:lnTo>
                    <a:pt x="873825" y="1152661"/>
                  </a:lnTo>
                  <a:lnTo>
                    <a:pt x="851525" y="1185738"/>
                  </a:lnTo>
                  <a:lnTo>
                    <a:pt x="818447" y="1208038"/>
                  </a:lnTo>
                  <a:lnTo>
                    <a:pt x="777938" y="1216215"/>
                  </a:lnTo>
                  <a:lnTo>
                    <a:pt x="765022" y="1216215"/>
                  </a:lnTo>
                  <a:lnTo>
                    <a:pt x="724513" y="1208038"/>
                  </a:lnTo>
                  <a:lnTo>
                    <a:pt x="691435" y="1185738"/>
                  </a:lnTo>
                  <a:lnTo>
                    <a:pt x="669135" y="1152661"/>
                  </a:lnTo>
                  <a:lnTo>
                    <a:pt x="660958" y="1112151"/>
                  </a:lnTo>
                  <a:lnTo>
                    <a:pt x="660958" y="440194"/>
                  </a:lnTo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348123" y="5305766"/>
              <a:ext cx="236854" cy="709930"/>
            </a:xfrm>
            <a:custGeom>
              <a:avLst/>
              <a:gdLst/>
              <a:ahLst/>
              <a:cxnLst/>
              <a:rect l="l" t="t" r="r" b="b"/>
              <a:pathLst>
                <a:path w="236855" h="709929">
                  <a:moveTo>
                    <a:pt x="236473" y="118237"/>
                  </a:moveTo>
                  <a:lnTo>
                    <a:pt x="227182" y="164261"/>
                  </a:lnTo>
                  <a:lnTo>
                    <a:pt x="201844" y="201844"/>
                  </a:lnTo>
                  <a:lnTo>
                    <a:pt x="164261" y="227182"/>
                  </a:lnTo>
                  <a:lnTo>
                    <a:pt x="118236" y="236474"/>
                  </a:lnTo>
                  <a:lnTo>
                    <a:pt x="72212" y="227182"/>
                  </a:lnTo>
                  <a:lnTo>
                    <a:pt x="34629" y="201844"/>
                  </a:lnTo>
                  <a:lnTo>
                    <a:pt x="9291" y="164261"/>
                  </a:lnTo>
                  <a:lnTo>
                    <a:pt x="0" y="118237"/>
                  </a:lnTo>
                  <a:lnTo>
                    <a:pt x="9291" y="72212"/>
                  </a:lnTo>
                  <a:lnTo>
                    <a:pt x="34629" y="34629"/>
                  </a:lnTo>
                  <a:lnTo>
                    <a:pt x="72212" y="9291"/>
                  </a:lnTo>
                  <a:lnTo>
                    <a:pt x="118236" y="0"/>
                  </a:lnTo>
                  <a:lnTo>
                    <a:pt x="164261" y="9291"/>
                  </a:lnTo>
                  <a:lnTo>
                    <a:pt x="201844" y="34629"/>
                  </a:lnTo>
                  <a:lnTo>
                    <a:pt x="227182" y="72212"/>
                  </a:lnTo>
                  <a:lnTo>
                    <a:pt x="236473" y="118237"/>
                  </a:lnTo>
                  <a:close/>
                </a:path>
                <a:path w="236855" h="709929">
                  <a:moveTo>
                    <a:pt x="236473" y="354711"/>
                  </a:moveTo>
                  <a:lnTo>
                    <a:pt x="227182" y="400735"/>
                  </a:lnTo>
                  <a:lnTo>
                    <a:pt x="201844" y="438318"/>
                  </a:lnTo>
                  <a:lnTo>
                    <a:pt x="164261" y="463656"/>
                  </a:lnTo>
                  <a:lnTo>
                    <a:pt x="118236" y="472948"/>
                  </a:lnTo>
                  <a:lnTo>
                    <a:pt x="72212" y="463656"/>
                  </a:lnTo>
                  <a:lnTo>
                    <a:pt x="34629" y="438318"/>
                  </a:lnTo>
                  <a:lnTo>
                    <a:pt x="9291" y="400735"/>
                  </a:lnTo>
                  <a:lnTo>
                    <a:pt x="0" y="354711"/>
                  </a:lnTo>
                  <a:lnTo>
                    <a:pt x="9291" y="308686"/>
                  </a:lnTo>
                  <a:lnTo>
                    <a:pt x="34629" y="271103"/>
                  </a:lnTo>
                  <a:lnTo>
                    <a:pt x="72212" y="245765"/>
                  </a:lnTo>
                  <a:lnTo>
                    <a:pt x="118236" y="236474"/>
                  </a:lnTo>
                  <a:lnTo>
                    <a:pt x="164261" y="245765"/>
                  </a:lnTo>
                  <a:lnTo>
                    <a:pt x="201844" y="271103"/>
                  </a:lnTo>
                  <a:lnTo>
                    <a:pt x="227182" y="308686"/>
                  </a:lnTo>
                  <a:lnTo>
                    <a:pt x="236473" y="354711"/>
                  </a:lnTo>
                  <a:close/>
                </a:path>
                <a:path w="236855" h="709929">
                  <a:moveTo>
                    <a:pt x="236473" y="591185"/>
                  </a:moveTo>
                  <a:lnTo>
                    <a:pt x="227182" y="637209"/>
                  </a:lnTo>
                  <a:lnTo>
                    <a:pt x="201844" y="674792"/>
                  </a:lnTo>
                  <a:lnTo>
                    <a:pt x="164261" y="700130"/>
                  </a:lnTo>
                  <a:lnTo>
                    <a:pt x="118236" y="709422"/>
                  </a:lnTo>
                  <a:lnTo>
                    <a:pt x="72212" y="700130"/>
                  </a:lnTo>
                  <a:lnTo>
                    <a:pt x="34629" y="674792"/>
                  </a:lnTo>
                  <a:lnTo>
                    <a:pt x="9291" y="637209"/>
                  </a:lnTo>
                  <a:lnTo>
                    <a:pt x="0" y="591185"/>
                  </a:lnTo>
                  <a:lnTo>
                    <a:pt x="9291" y="545160"/>
                  </a:lnTo>
                  <a:lnTo>
                    <a:pt x="34629" y="507577"/>
                  </a:lnTo>
                  <a:lnTo>
                    <a:pt x="72212" y="482239"/>
                  </a:lnTo>
                  <a:lnTo>
                    <a:pt x="118236" y="472948"/>
                  </a:lnTo>
                  <a:lnTo>
                    <a:pt x="164261" y="482239"/>
                  </a:lnTo>
                  <a:lnTo>
                    <a:pt x="201844" y="507577"/>
                  </a:lnTo>
                  <a:lnTo>
                    <a:pt x="227182" y="545160"/>
                  </a:lnTo>
                  <a:lnTo>
                    <a:pt x="236473" y="591185"/>
                  </a:lnTo>
                  <a:close/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26427" y="5896951"/>
              <a:ext cx="100355" cy="1003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160340" y="5305766"/>
              <a:ext cx="392430" cy="786765"/>
            </a:xfrm>
            <a:custGeom>
              <a:avLst/>
              <a:gdLst/>
              <a:ahLst/>
              <a:cxnLst/>
              <a:rect l="l" t="t" r="r" b="b"/>
              <a:pathLst>
                <a:path w="392430" h="786764">
                  <a:moveTo>
                    <a:pt x="0" y="767219"/>
                  </a:moveTo>
                  <a:lnTo>
                    <a:pt x="0" y="19291"/>
                  </a:lnTo>
                  <a:lnTo>
                    <a:pt x="1515" y="11781"/>
                  </a:lnTo>
                  <a:lnTo>
                    <a:pt x="5649" y="5649"/>
                  </a:lnTo>
                  <a:lnTo>
                    <a:pt x="11781" y="1515"/>
                  </a:lnTo>
                  <a:lnTo>
                    <a:pt x="19291" y="0"/>
                  </a:lnTo>
                  <a:lnTo>
                    <a:pt x="372910" y="0"/>
                  </a:lnTo>
                  <a:lnTo>
                    <a:pt x="380419" y="1515"/>
                  </a:lnTo>
                  <a:lnTo>
                    <a:pt x="386551" y="5649"/>
                  </a:lnTo>
                  <a:lnTo>
                    <a:pt x="390685" y="11781"/>
                  </a:lnTo>
                  <a:lnTo>
                    <a:pt x="392201" y="19291"/>
                  </a:lnTo>
                  <a:lnTo>
                    <a:pt x="392201" y="767219"/>
                  </a:lnTo>
                  <a:lnTo>
                    <a:pt x="390685" y="774729"/>
                  </a:lnTo>
                  <a:lnTo>
                    <a:pt x="386551" y="780861"/>
                  </a:lnTo>
                  <a:lnTo>
                    <a:pt x="380419" y="784995"/>
                  </a:lnTo>
                  <a:lnTo>
                    <a:pt x="372910" y="786510"/>
                  </a:lnTo>
                  <a:lnTo>
                    <a:pt x="19291" y="786510"/>
                  </a:lnTo>
                  <a:lnTo>
                    <a:pt x="11781" y="784995"/>
                  </a:lnTo>
                  <a:lnTo>
                    <a:pt x="5649" y="780861"/>
                  </a:lnTo>
                  <a:lnTo>
                    <a:pt x="1515" y="774729"/>
                  </a:lnTo>
                  <a:lnTo>
                    <a:pt x="0" y="767219"/>
                  </a:lnTo>
                  <a:close/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851841" y="5280709"/>
              <a:ext cx="308610" cy="123189"/>
            </a:xfrm>
            <a:custGeom>
              <a:avLst/>
              <a:gdLst/>
              <a:ahLst/>
              <a:cxnLst/>
              <a:rect l="l" t="t" r="r" b="b"/>
              <a:pathLst>
                <a:path w="308609" h="123189">
                  <a:moveTo>
                    <a:pt x="0" y="0"/>
                  </a:moveTo>
                  <a:lnTo>
                    <a:pt x="10481" y="50282"/>
                  </a:lnTo>
                  <a:lnTo>
                    <a:pt x="39063" y="89098"/>
                  </a:lnTo>
                  <a:lnTo>
                    <a:pt x="81454" y="114105"/>
                  </a:lnTo>
                  <a:lnTo>
                    <a:pt x="133362" y="122961"/>
                  </a:lnTo>
                  <a:lnTo>
                    <a:pt x="308495" y="122961"/>
                  </a:lnTo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337921" y="5342186"/>
              <a:ext cx="181610" cy="412750"/>
            </a:xfrm>
            <a:custGeom>
              <a:avLst/>
              <a:gdLst/>
              <a:ahLst/>
              <a:cxnLst/>
              <a:rect l="l" t="t" r="r" b="b"/>
              <a:pathLst>
                <a:path w="181609" h="412750">
                  <a:moveTo>
                    <a:pt x="10312" y="0"/>
                  </a:moveTo>
                  <a:lnTo>
                    <a:pt x="0" y="189050"/>
                  </a:lnTo>
                  <a:lnTo>
                    <a:pt x="14346" y="295016"/>
                  </a:lnTo>
                  <a:lnTo>
                    <a:pt x="69357" y="356549"/>
                  </a:lnTo>
                  <a:lnTo>
                    <a:pt x="181038" y="412305"/>
                  </a:lnTo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408441" y="5997307"/>
              <a:ext cx="737235" cy="168275"/>
            </a:xfrm>
            <a:custGeom>
              <a:avLst/>
              <a:gdLst/>
              <a:ahLst/>
              <a:cxnLst/>
              <a:rect l="l" t="t" r="r" b="b"/>
              <a:pathLst>
                <a:path w="737234" h="168275">
                  <a:moveTo>
                    <a:pt x="736879" y="0"/>
                  </a:moveTo>
                  <a:lnTo>
                    <a:pt x="443395" y="0"/>
                  </a:lnTo>
                  <a:lnTo>
                    <a:pt x="433725" y="33826"/>
                  </a:lnTo>
                  <a:lnTo>
                    <a:pt x="407442" y="65332"/>
                  </a:lnTo>
                  <a:lnTo>
                    <a:pt x="368635" y="93842"/>
                  </a:lnTo>
                  <a:lnTo>
                    <a:pt x="321394" y="118683"/>
                  </a:lnTo>
                  <a:lnTo>
                    <a:pt x="269807" y="139178"/>
                  </a:lnTo>
                  <a:lnTo>
                    <a:pt x="217965" y="154653"/>
                  </a:lnTo>
                  <a:lnTo>
                    <a:pt x="169956" y="164433"/>
                  </a:lnTo>
                  <a:lnTo>
                    <a:pt x="129870" y="167843"/>
                  </a:lnTo>
                  <a:lnTo>
                    <a:pt x="0" y="167843"/>
                  </a:lnTo>
                </a:path>
              </a:pathLst>
            </a:custGeom>
            <a:ln w="50800">
              <a:solidFill>
                <a:srgbClr val="EF53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2897638" y="6666145"/>
            <a:ext cx="25711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solidFill>
                  <a:srgbClr val="EF5389"/>
                </a:solidFill>
                <a:latin typeface="Century Gothic" panose="020B0502020202020204" pitchFamily="34" charset="0"/>
                <a:cs typeface="Poppins"/>
              </a:rPr>
              <a:t>la </a:t>
            </a:r>
            <a:r>
              <a:rPr sz="3300" b="1" spc="-10" dirty="0">
                <a:solidFill>
                  <a:srgbClr val="EF5389"/>
                </a:solidFill>
                <a:latin typeface="Century Gothic" panose="020B0502020202020204" pitchFamily="34" charset="0"/>
                <a:cs typeface="Poppins"/>
              </a:rPr>
              <a:t>solidarité</a:t>
            </a:r>
            <a:endParaRPr sz="33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2" y="762000"/>
            <a:ext cx="250338" cy="2908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0579100" y="5562600"/>
            <a:ext cx="5516562" cy="1693862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>
              <a:lnSpc>
                <a:spcPts val="6150"/>
              </a:lnSpc>
              <a:spcBef>
                <a:spcPts val="785"/>
              </a:spcBef>
            </a:pPr>
            <a:r>
              <a:rPr sz="5600" b="1" dirty="0">
                <a:latin typeface="Century Gothic" panose="020B0502020202020204" pitchFamily="34" charset="0"/>
                <a:cs typeface="Poppins" panose="00000500000000000000" pitchFamily="2" charset="0"/>
              </a:rPr>
              <a:t>merci</a:t>
            </a:r>
            <a:r>
              <a:rPr sz="5600" b="1" spc="270" dirty="0"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sz="5600" b="0" spc="-20" dirty="0">
                <a:latin typeface="Century Gothic" panose="020B0502020202020204" pitchFamily="34" charset="0"/>
                <a:cs typeface="Poppins" panose="00000500000000000000" pitchFamily="2" charset="0"/>
              </a:rPr>
              <a:t>pour </a:t>
            </a:r>
            <a:r>
              <a:rPr sz="5600" b="0" dirty="0">
                <a:latin typeface="Century Gothic" panose="020B0502020202020204" pitchFamily="34" charset="0"/>
                <a:cs typeface="Poppins" panose="00000500000000000000" pitchFamily="2" charset="0"/>
              </a:rPr>
              <a:t>votre</a:t>
            </a:r>
            <a:r>
              <a:rPr sz="5600" b="0" spc="-10" dirty="0">
                <a:latin typeface="Century Gothic" panose="020B0502020202020204" pitchFamily="34" charset="0"/>
                <a:cs typeface="Poppins" panose="00000500000000000000" pitchFamily="2" charset="0"/>
              </a:rPr>
              <a:t> attention.</a:t>
            </a:r>
            <a:endParaRPr sz="56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2800843"/>
            <a:ext cx="5816088" cy="4688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pic>
        <p:nvPicPr>
          <p:cNvPr id="4" name="Image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45919" r="82" b="-256"/>
          <a:stretch/>
        </p:blipFill>
        <p:spPr>
          <a:xfrm>
            <a:off x="1169084" y="3430719"/>
            <a:ext cx="14932383" cy="54101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89" y="8186963"/>
            <a:ext cx="2636647" cy="65395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6" y="2676272"/>
            <a:ext cx="2468653" cy="775157"/>
          </a:xfrm>
          <a:prstGeom prst="rect">
            <a:avLst/>
          </a:prstGeom>
        </p:spPr>
      </p:pic>
      <p:sp>
        <p:nvSpPr>
          <p:cNvPr id="22" name="object 2"/>
          <p:cNvSpPr txBox="1"/>
          <p:nvPr/>
        </p:nvSpPr>
        <p:spPr>
          <a:xfrm>
            <a:off x="12701015" y="1769831"/>
            <a:ext cx="608330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2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1</a:t>
            </a:r>
            <a:endParaRPr sz="122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23" name="bg object 21"/>
          <p:cNvSpPr/>
          <p:nvPr/>
        </p:nvSpPr>
        <p:spPr>
          <a:xfrm>
            <a:off x="10240072" y="755905"/>
            <a:ext cx="6138545" cy="4280535"/>
          </a:xfrm>
          <a:custGeom>
            <a:avLst/>
            <a:gdLst/>
            <a:ahLst/>
            <a:cxnLst/>
            <a:rect l="l" t="t" r="r" b="b"/>
            <a:pathLst>
              <a:path w="6138544" h="4280534">
                <a:moveTo>
                  <a:pt x="6137998" y="0"/>
                </a:moveTo>
                <a:lnTo>
                  <a:pt x="0" y="0"/>
                </a:lnTo>
                <a:lnTo>
                  <a:pt x="0" y="4280395"/>
                </a:lnTo>
                <a:lnTo>
                  <a:pt x="6137998" y="4280395"/>
                </a:lnTo>
                <a:lnTo>
                  <a:pt x="613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"/>
          <p:cNvSpPr txBox="1"/>
          <p:nvPr/>
        </p:nvSpPr>
        <p:spPr>
          <a:xfrm>
            <a:off x="12690304" y="1224542"/>
            <a:ext cx="608330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2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1</a:t>
            </a:r>
            <a:endParaRPr sz="122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25" name="object 8"/>
          <p:cNvSpPr txBox="1"/>
          <p:nvPr/>
        </p:nvSpPr>
        <p:spPr>
          <a:xfrm>
            <a:off x="10680050" y="2887083"/>
            <a:ext cx="5645128" cy="1367041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lang="fr-FR" sz="28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La beauté et le bien-être dans le parcours thérapeutique </a:t>
            </a:r>
            <a:endParaRPr sz="2800" dirty="0">
              <a:latin typeface="Century Gothic" panose="020B0502020202020204" pitchFamily="34" charset="0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lang="fr-FR" sz="2250" b="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Unicancer – Fondation L’Oréal</a:t>
            </a:r>
            <a:endParaRPr sz="2250" dirty="0">
              <a:latin typeface="Century Gothic" panose="020B0502020202020204" pitchFamily="34" charset="0"/>
              <a:cs typeface="Poppins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45919" r="82" b="-256"/>
          <a:stretch/>
        </p:blipFill>
        <p:spPr>
          <a:xfrm>
            <a:off x="1169084" y="3430719"/>
            <a:ext cx="14932383" cy="54101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89" y="8186963"/>
            <a:ext cx="2636647" cy="65395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6" y="2676272"/>
            <a:ext cx="2468653" cy="775157"/>
          </a:xfrm>
          <a:prstGeom prst="rect">
            <a:avLst/>
          </a:prstGeom>
        </p:spPr>
      </p:pic>
      <p:sp>
        <p:nvSpPr>
          <p:cNvPr id="22" name="object 2"/>
          <p:cNvSpPr txBox="1"/>
          <p:nvPr/>
        </p:nvSpPr>
        <p:spPr>
          <a:xfrm>
            <a:off x="12701015" y="1769831"/>
            <a:ext cx="608330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2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1</a:t>
            </a:r>
            <a:endParaRPr sz="122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23" name="bg object 21"/>
          <p:cNvSpPr/>
          <p:nvPr/>
        </p:nvSpPr>
        <p:spPr>
          <a:xfrm>
            <a:off x="10240072" y="755905"/>
            <a:ext cx="6138545" cy="4280535"/>
          </a:xfrm>
          <a:custGeom>
            <a:avLst/>
            <a:gdLst/>
            <a:ahLst/>
            <a:cxnLst/>
            <a:rect l="l" t="t" r="r" b="b"/>
            <a:pathLst>
              <a:path w="6138544" h="4280534">
                <a:moveTo>
                  <a:pt x="6137998" y="0"/>
                </a:moveTo>
                <a:lnTo>
                  <a:pt x="0" y="0"/>
                </a:lnTo>
                <a:lnTo>
                  <a:pt x="0" y="4280395"/>
                </a:lnTo>
                <a:lnTo>
                  <a:pt x="6137998" y="4280395"/>
                </a:lnTo>
                <a:lnTo>
                  <a:pt x="613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"/>
          <p:cNvSpPr txBox="1"/>
          <p:nvPr/>
        </p:nvSpPr>
        <p:spPr>
          <a:xfrm>
            <a:off x="12690304" y="1224542"/>
            <a:ext cx="1165396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122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2</a:t>
            </a:r>
            <a:endParaRPr sz="122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25" name="object 8"/>
          <p:cNvSpPr txBox="1"/>
          <p:nvPr/>
        </p:nvSpPr>
        <p:spPr>
          <a:xfrm>
            <a:off x="10680050" y="2887083"/>
            <a:ext cx="5645128" cy="1367041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lang="fr-FR" sz="28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Activité socio-esthétique au Centre Henri Becquerel </a:t>
            </a:r>
            <a:endParaRPr sz="2800" dirty="0">
              <a:latin typeface="Century Gothic" panose="020B0502020202020204" pitchFamily="34" charset="0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lang="fr-FR" sz="2250" b="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Service de médecine &amp; soins de support</a:t>
            </a:r>
            <a:endParaRPr sz="2250" dirty="0">
              <a:latin typeface="Century Gothic" panose="020B0502020202020204" pitchFamily="34" charset="0"/>
              <a:cs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0528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22328" y="2250778"/>
            <a:ext cx="5835650" cy="208582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b="1" dirty="0">
                <a:latin typeface="Century Gothic" panose="020B0502020202020204" pitchFamily="34" charset="0"/>
                <a:cs typeface="Poppins" panose="00000500000000000000" pitchFamily="2" charset="0"/>
              </a:rPr>
              <a:t>CENTRE</a:t>
            </a:r>
            <a:r>
              <a:rPr b="1" spc="-25" dirty="0">
                <a:latin typeface="Century Gothic" panose="020B0502020202020204" pitchFamily="34" charset="0"/>
                <a:cs typeface="Poppins" panose="00000500000000000000" pitchFamily="2" charset="0"/>
              </a:rPr>
              <a:t> </a:t>
            </a:r>
            <a:r>
              <a:rPr b="1" dirty="0">
                <a:latin typeface="Century Gothic" panose="020B0502020202020204" pitchFamily="34" charset="0"/>
                <a:cs typeface="Poppins" panose="00000500000000000000" pitchFamily="2" charset="0"/>
              </a:rPr>
              <a:t>HENRI</a:t>
            </a:r>
            <a:r>
              <a:rPr b="1" spc="-10" dirty="0">
                <a:latin typeface="Century Gothic" panose="020B0502020202020204" pitchFamily="34" charset="0"/>
                <a:cs typeface="Poppins" panose="00000500000000000000" pitchFamily="2" charset="0"/>
              </a:rPr>
              <a:t> BECQUEREL</a:t>
            </a: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1000 salariés qui travaillent au service de plus de 31 000 patients par an, venant principalement de Seine-Maritime (76) et de l’Eure (27).</a:t>
            </a:r>
            <a:endParaRPr b="1" spc="-10" dirty="0">
              <a:solidFill>
                <a:srgbClr val="0099D8"/>
              </a:solidFill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35028" y="2079600"/>
            <a:ext cx="557530" cy="138430"/>
          </a:xfrm>
          <a:custGeom>
            <a:avLst/>
            <a:gdLst/>
            <a:ahLst/>
            <a:cxnLst/>
            <a:rect l="l" t="t" r="r" b="b"/>
            <a:pathLst>
              <a:path w="557529" h="138430">
                <a:moveTo>
                  <a:pt x="551307" y="0"/>
                </a:moveTo>
                <a:lnTo>
                  <a:pt x="6146" y="0"/>
                </a:lnTo>
                <a:lnTo>
                  <a:pt x="0" y="6134"/>
                </a:lnTo>
                <a:lnTo>
                  <a:pt x="0" y="15989"/>
                </a:lnTo>
                <a:lnTo>
                  <a:pt x="0" y="131660"/>
                </a:lnTo>
                <a:lnTo>
                  <a:pt x="6146" y="137807"/>
                </a:lnTo>
                <a:lnTo>
                  <a:pt x="551307" y="137807"/>
                </a:lnTo>
                <a:lnTo>
                  <a:pt x="557453" y="131660"/>
                </a:lnTo>
                <a:lnTo>
                  <a:pt x="557453" y="6134"/>
                </a:lnTo>
                <a:lnTo>
                  <a:pt x="551307" y="0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8749" t="10776" r="47084" b="7790"/>
          <a:stretch/>
        </p:blipFill>
        <p:spPr>
          <a:xfrm>
            <a:off x="0" y="0"/>
            <a:ext cx="7302500" cy="97902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5833" t="37037" r="65834" b="45926"/>
          <a:stretch/>
        </p:blipFill>
        <p:spPr>
          <a:xfrm>
            <a:off x="9922328" y="5257800"/>
            <a:ext cx="7209184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17348200" cy="1574253"/>
          </a:xfrm>
          <a:prstGeom prst="rect">
            <a:avLst/>
          </a:pr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bject 5"/>
          <p:cNvSpPr txBox="1"/>
          <p:nvPr/>
        </p:nvSpPr>
        <p:spPr>
          <a:xfrm>
            <a:off x="498284" y="745333"/>
            <a:ext cx="10157016" cy="346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  <a:tabLst>
                <a:tab pos="672465" algn="l"/>
              </a:tabLst>
            </a:pPr>
            <a:r>
              <a:rPr lang="fr-FR" sz="3100" b="1" spc="-50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2</a:t>
            </a:r>
            <a:r>
              <a:rPr sz="31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	</a:t>
            </a:r>
            <a:r>
              <a:rPr lang="fr-FR" sz="3150" b="1" baseline="1322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Activité socio-esthétique au Centre Henri Becquerel</a:t>
            </a:r>
            <a:endParaRPr sz="3150" baseline="1322" dirty="0">
              <a:solidFill>
                <a:schemeClr val="bg1"/>
              </a:solidFill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029" y="2285139"/>
            <a:ext cx="557530" cy="138430"/>
          </a:xfrm>
          <a:custGeom>
            <a:avLst/>
            <a:gdLst/>
            <a:ahLst/>
            <a:cxnLst/>
            <a:rect l="l" t="t" r="r" b="b"/>
            <a:pathLst>
              <a:path w="557529" h="138430">
                <a:moveTo>
                  <a:pt x="551307" y="0"/>
                </a:moveTo>
                <a:lnTo>
                  <a:pt x="6146" y="0"/>
                </a:lnTo>
                <a:lnTo>
                  <a:pt x="0" y="6134"/>
                </a:lnTo>
                <a:lnTo>
                  <a:pt x="0" y="15989"/>
                </a:lnTo>
                <a:lnTo>
                  <a:pt x="0" y="131660"/>
                </a:lnTo>
                <a:lnTo>
                  <a:pt x="6146" y="137807"/>
                </a:lnTo>
                <a:lnTo>
                  <a:pt x="551307" y="137807"/>
                </a:lnTo>
                <a:lnTo>
                  <a:pt x="557453" y="131660"/>
                </a:lnTo>
                <a:lnTo>
                  <a:pt x="557453" y="6134"/>
                </a:lnTo>
                <a:lnTo>
                  <a:pt x="551307" y="0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2" y="762000"/>
            <a:ext cx="250338" cy="290886"/>
          </a:xfrm>
          <a:prstGeom prst="rect">
            <a:avLst/>
          </a:prstGeom>
        </p:spPr>
      </p:pic>
      <p:sp>
        <p:nvSpPr>
          <p:cNvPr id="14" name="object 2"/>
          <p:cNvSpPr txBox="1"/>
          <p:nvPr/>
        </p:nvSpPr>
        <p:spPr>
          <a:xfrm>
            <a:off x="503329" y="2456316"/>
            <a:ext cx="5835650" cy="13933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lang="fr-FR" sz="2500" b="1" dirty="0">
                <a:solidFill>
                  <a:srgbClr val="00224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EQUIPE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3 socio-esthéticiennes</a:t>
            </a: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1.3 ETP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1481" t="26331" r="26434" b="43388"/>
          <a:stretch/>
        </p:blipFill>
        <p:spPr>
          <a:xfrm>
            <a:off x="6007100" y="2765819"/>
            <a:ext cx="7239000" cy="55828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6974" y="7010400"/>
            <a:ext cx="7086600" cy="381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07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17348200" cy="1574253"/>
          </a:xfrm>
          <a:prstGeom prst="rect">
            <a:avLst/>
          </a:pr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bject 5"/>
          <p:cNvSpPr txBox="1"/>
          <p:nvPr/>
        </p:nvSpPr>
        <p:spPr>
          <a:xfrm>
            <a:off x="498284" y="745333"/>
            <a:ext cx="10157016" cy="346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  <a:tabLst>
                <a:tab pos="672465" algn="l"/>
              </a:tabLst>
            </a:pPr>
            <a:r>
              <a:rPr lang="fr-FR" sz="3100" b="1" spc="-50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2</a:t>
            </a:r>
            <a:r>
              <a:rPr sz="31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	</a:t>
            </a:r>
            <a:r>
              <a:rPr lang="fr-FR" sz="3150" b="1" baseline="1322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Activité socio-esthétique au Centre Henri Becquerel</a:t>
            </a:r>
            <a:endParaRPr sz="3150" baseline="1322" dirty="0">
              <a:solidFill>
                <a:schemeClr val="bg1"/>
              </a:solidFill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029" y="2285139"/>
            <a:ext cx="557530" cy="138430"/>
          </a:xfrm>
          <a:custGeom>
            <a:avLst/>
            <a:gdLst/>
            <a:ahLst/>
            <a:cxnLst/>
            <a:rect l="l" t="t" r="r" b="b"/>
            <a:pathLst>
              <a:path w="557529" h="138430">
                <a:moveTo>
                  <a:pt x="551307" y="0"/>
                </a:moveTo>
                <a:lnTo>
                  <a:pt x="6146" y="0"/>
                </a:lnTo>
                <a:lnTo>
                  <a:pt x="0" y="6134"/>
                </a:lnTo>
                <a:lnTo>
                  <a:pt x="0" y="15989"/>
                </a:lnTo>
                <a:lnTo>
                  <a:pt x="0" y="131660"/>
                </a:lnTo>
                <a:lnTo>
                  <a:pt x="6146" y="137807"/>
                </a:lnTo>
                <a:lnTo>
                  <a:pt x="551307" y="137807"/>
                </a:lnTo>
                <a:lnTo>
                  <a:pt x="557453" y="131660"/>
                </a:lnTo>
                <a:lnTo>
                  <a:pt x="557453" y="6134"/>
                </a:lnTo>
                <a:lnTo>
                  <a:pt x="551307" y="0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6378617" y="9977735"/>
            <a:ext cx="294005" cy="46166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2" y="762000"/>
            <a:ext cx="250338" cy="290886"/>
          </a:xfrm>
          <a:prstGeom prst="rect">
            <a:avLst/>
          </a:prstGeom>
        </p:spPr>
      </p:pic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0550557"/>
              </p:ext>
            </p:extLst>
          </p:nvPr>
        </p:nvGraphicFramePr>
        <p:xfrm>
          <a:off x="5721350" y="3735646"/>
          <a:ext cx="5905500" cy="418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bject 2"/>
          <p:cNvSpPr txBox="1"/>
          <p:nvPr/>
        </p:nvSpPr>
        <p:spPr>
          <a:xfrm>
            <a:off x="503329" y="2456316"/>
            <a:ext cx="5835650" cy="1713931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lang="fr-FR" sz="2500" b="1" dirty="0">
                <a:solidFill>
                  <a:srgbClr val="00224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REPARTITION DES PATIENTS PAR AGE</a:t>
            </a: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Cette activité est très sollicitée par les plus jeunes, mais appréciée par tous les âges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5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17348200" cy="1574253"/>
          </a:xfrm>
          <a:prstGeom prst="rect">
            <a:avLst/>
          </a:pr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bject 5"/>
          <p:cNvSpPr txBox="1"/>
          <p:nvPr/>
        </p:nvSpPr>
        <p:spPr>
          <a:xfrm>
            <a:off x="498284" y="745333"/>
            <a:ext cx="10157016" cy="346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  <a:tabLst>
                <a:tab pos="672465" algn="l"/>
              </a:tabLst>
            </a:pPr>
            <a:r>
              <a:rPr lang="fr-FR" sz="3100" b="1" spc="-50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2</a:t>
            </a:r>
            <a:r>
              <a:rPr sz="31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	</a:t>
            </a:r>
            <a:r>
              <a:rPr lang="fr-FR" sz="3150" b="1" baseline="1322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Activité socio-esthétique au Centre Henri Becquerel</a:t>
            </a:r>
            <a:endParaRPr sz="3150" baseline="1322" dirty="0">
              <a:solidFill>
                <a:schemeClr val="bg1"/>
              </a:solidFill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029" y="2285139"/>
            <a:ext cx="557530" cy="138430"/>
          </a:xfrm>
          <a:custGeom>
            <a:avLst/>
            <a:gdLst/>
            <a:ahLst/>
            <a:cxnLst/>
            <a:rect l="l" t="t" r="r" b="b"/>
            <a:pathLst>
              <a:path w="557529" h="138430">
                <a:moveTo>
                  <a:pt x="551307" y="0"/>
                </a:moveTo>
                <a:lnTo>
                  <a:pt x="6146" y="0"/>
                </a:lnTo>
                <a:lnTo>
                  <a:pt x="0" y="6134"/>
                </a:lnTo>
                <a:lnTo>
                  <a:pt x="0" y="15989"/>
                </a:lnTo>
                <a:lnTo>
                  <a:pt x="0" y="131660"/>
                </a:lnTo>
                <a:lnTo>
                  <a:pt x="6146" y="137807"/>
                </a:lnTo>
                <a:lnTo>
                  <a:pt x="551307" y="137807"/>
                </a:lnTo>
                <a:lnTo>
                  <a:pt x="557453" y="131660"/>
                </a:lnTo>
                <a:lnTo>
                  <a:pt x="557453" y="6134"/>
                </a:lnTo>
                <a:lnTo>
                  <a:pt x="551307" y="0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2" y="762000"/>
            <a:ext cx="250338" cy="290886"/>
          </a:xfrm>
          <a:prstGeom prst="rect">
            <a:avLst/>
          </a:prstGeom>
        </p:spPr>
      </p:pic>
      <p:pic>
        <p:nvPicPr>
          <p:cNvPr id="1026" name="Graphiqu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6442" r="1022" b="14258"/>
          <a:stretch/>
        </p:blipFill>
        <p:spPr bwMode="auto">
          <a:xfrm>
            <a:off x="4025900" y="3581400"/>
            <a:ext cx="8545883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2"/>
          <p:cNvSpPr txBox="1"/>
          <p:nvPr/>
        </p:nvSpPr>
        <p:spPr>
          <a:xfrm>
            <a:off x="503329" y="2456316"/>
            <a:ext cx="5835650" cy="13933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lang="fr-FR" sz="2500" b="1" dirty="0">
                <a:solidFill>
                  <a:srgbClr val="00224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CONSEILS ET/OU SOINS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Répartition des champs d’intervention</a:t>
            </a: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41% de soins de détente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5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17348200" cy="1574253"/>
          </a:xfrm>
          <a:prstGeom prst="rect">
            <a:avLst/>
          </a:prstGeom>
          <a:solidFill>
            <a:srgbClr val="00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bject 5"/>
          <p:cNvSpPr txBox="1"/>
          <p:nvPr/>
        </p:nvSpPr>
        <p:spPr>
          <a:xfrm>
            <a:off x="498284" y="745333"/>
            <a:ext cx="10157016" cy="346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  <a:tabLst>
                <a:tab pos="672465" algn="l"/>
              </a:tabLst>
            </a:pPr>
            <a:r>
              <a:rPr lang="fr-FR" sz="3100" b="1" spc="-50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2</a:t>
            </a:r>
            <a:r>
              <a:rPr sz="31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	</a:t>
            </a:r>
            <a:r>
              <a:rPr lang="fr-FR" sz="3150" b="1" baseline="1322" dirty="0">
                <a:solidFill>
                  <a:schemeClr val="bg1"/>
                </a:solidFill>
                <a:latin typeface="Century Gothic" panose="020B0502020202020204" pitchFamily="34" charset="0"/>
                <a:cs typeface="Poppins"/>
              </a:rPr>
              <a:t>Activité socio-esthétique au Centre Henri Becquerel</a:t>
            </a:r>
            <a:endParaRPr sz="3150" baseline="1322" dirty="0">
              <a:solidFill>
                <a:schemeClr val="bg1"/>
              </a:solidFill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6029" y="2285139"/>
            <a:ext cx="557530" cy="138430"/>
          </a:xfrm>
          <a:custGeom>
            <a:avLst/>
            <a:gdLst/>
            <a:ahLst/>
            <a:cxnLst/>
            <a:rect l="l" t="t" r="r" b="b"/>
            <a:pathLst>
              <a:path w="557529" h="138430">
                <a:moveTo>
                  <a:pt x="551307" y="0"/>
                </a:moveTo>
                <a:lnTo>
                  <a:pt x="6146" y="0"/>
                </a:lnTo>
                <a:lnTo>
                  <a:pt x="0" y="6134"/>
                </a:lnTo>
                <a:lnTo>
                  <a:pt x="0" y="15989"/>
                </a:lnTo>
                <a:lnTo>
                  <a:pt x="0" y="131660"/>
                </a:lnTo>
                <a:lnTo>
                  <a:pt x="6146" y="137807"/>
                </a:lnTo>
                <a:lnTo>
                  <a:pt x="551307" y="137807"/>
                </a:lnTo>
                <a:lnTo>
                  <a:pt x="557453" y="131660"/>
                </a:lnTo>
                <a:lnTo>
                  <a:pt x="557453" y="6134"/>
                </a:lnTo>
                <a:lnTo>
                  <a:pt x="551307" y="0"/>
                </a:lnTo>
                <a:close/>
              </a:path>
            </a:pathLst>
          </a:custGeom>
          <a:solidFill>
            <a:srgbClr val="002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2" y="762000"/>
            <a:ext cx="250338" cy="290886"/>
          </a:xfrm>
          <a:prstGeom prst="rect">
            <a:avLst/>
          </a:prstGeom>
        </p:spPr>
      </p:pic>
      <p:pic>
        <p:nvPicPr>
          <p:cNvPr id="2050" name="Graphique 2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7357" r="8074" b="935"/>
          <a:stretch/>
        </p:blipFill>
        <p:spPr bwMode="auto">
          <a:xfrm>
            <a:off x="4821681" y="3403594"/>
            <a:ext cx="7704837" cy="524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21681" y="3387981"/>
            <a:ext cx="1185419" cy="345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bject 2"/>
          <p:cNvSpPr txBox="1"/>
          <p:nvPr/>
        </p:nvSpPr>
        <p:spPr>
          <a:xfrm>
            <a:off x="503329" y="2456316"/>
            <a:ext cx="5835650" cy="2162772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lang="fr-FR" sz="2500" b="1" dirty="0">
                <a:solidFill>
                  <a:srgbClr val="002240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SERVICES PRESCRIPTEURS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Répartition des lieux d’intervention</a:t>
            </a:r>
          </a:p>
          <a:p>
            <a:pPr marL="12700" marR="5080">
              <a:lnSpc>
                <a:spcPct val="100000"/>
              </a:lnSpc>
              <a:spcBef>
                <a:spcPts val="570"/>
              </a:spcBef>
            </a:pPr>
            <a:r>
              <a:rPr lang="fr-FR" sz="2500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Dès lors que cela est possible             la </a:t>
            </a:r>
            <a:r>
              <a:rPr lang="fr-FR" sz="2500" b="1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salle d’esthétique </a:t>
            </a:r>
            <a:r>
              <a:rPr lang="fr-FR" sz="2500" dirty="0">
                <a:solidFill>
                  <a:srgbClr val="0099D8"/>
                </a:solidFill>
                <a:latin typeface="Century Gothic" panose="020B0502020202020204" pitchFamily="34" charset="0"/>
                <a:cs typeface="Poppins" panose="00000500000000000000" pitchFamily="2" charset="0"/>
              </a:rPr>
              <a:t>reste le lieu        de prédilection des patients</a:t>
            </a:r>
            <a:endParaRPr sz="2500" dirty="0">
              <a:latin typeface="Century Gothic" panose="020B0502020202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29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45919" r="82" b="-256"/>
          <a:stretch/>
        </p:blipFill>
        <p:spPr>
          <a:xfrm>
            <a:off x="1169084" y="3430719"/>
            <a:ext cx="14932383" cy="541019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89" y="8186963"/>
            <a:ext cx="2636647" cy="65395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26" y="2676272"/>
            <a:ext cx="2468653" cy="775157"/>
          </a:xfrm>
          <a:prstGeom prst="rect">
            <a:avLst/>
          </a:prstGeom>
        </p:spPr>
      </p:pic>
      <p:sp>
        <p:nvSpPr>
          <p:cNvPr id="22" name="object 2"/>
          <p:cNvSpPr txBox="1"/>
          <p:nvPr/>
        </p:nvSpPr>
        <p:spPr>
          <a:xfrm>
            <a:off x="12701015" y="1769831"/>
            <a:ext cx="608330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2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1</a:t>
            </a:r>
            <a:endParaRPr sz="122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23" name="bg object 21"/>
          <p:cNvSpPr/>
          <p:nvPr/>
        </p:nvSpPr>
        <p:spPr>
          <a:xfrm>
            <a:off x="10240072" y="755905"/>
            <a:ext cx="6138545" cy="4280535"/>
          </a:xfrm>
          <a:custGeom>
            <a:avLst/>
            <a:gdLst/>
            <a:ahLst/>
            <a:cxnLst/>
            <a:rect l="l" t="t" r="r" b="b"/>
            <a:pathLst>
              <a:path w="6138544" h="4280534">
                <a:moveTo>
                  <a:pt x="6137998" y="0"/>
                </a:moveTo>
                <a:lnTo>
                  <a:pt x="0" y="0"/>
                </a:lnTo>
                <a:lnTo>
                  <a:pt x="0" y="4280395"/>
                </a:lnTo>
                <a:lnTo>
                  <a:pt x="6137998" y="4280395"/>
                </a:lnTo>
                <a:lnTo>
                  <a:pt x="613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"/>
          <p:cNvSpPr txBox="1"/>
          <p:nvPr/>
        </p:nvSpPr>
        <p:spPr>
          <a:xfrm>
            <a:off x="12690304" y="1224542"/>
            <a:ext cx="1165396" cy="188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122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3</a:t>
            </a:r>
            <a:endParaRPr sz="12200" dirty="0">
              <a:latin typeface="Century Gothic" panose="020B0502020202020204" pitchFamily="34" charset="0"/>
              <a:cs typeface="Poppins"/>
            </a:endParaRPr>
          </a:p>
        </p:txBody>
      </p:sp>
      <p:sp>
        <p:nvSpPr>
          <p:cNvPr id="25" name="object 8"/>
          <p:cNvSpPr txBox="1"/>
          <p:nvPr/>
        </p:nvSpPr>
        <p:spPr>
          <a:xfrm>
            <a:off x="10680050" y="2887083"/>
            <a:ext cx="5645128" cy="1367041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lang="fr-FR" sz="2800" b="1" dirty="0">
                <a:solidFill>
                  <a:srgbClr val="002240"/>
                </a:solidFill>
                <a:latin typeface="Century Gothic" panose="020B0502020202020204" pitchFamily="34" charset="0"/>
                <a:cs typeface="Poppins"/>
              </a:rPr>
              <a:t>Salle d’esthétique dédiée           au Centre Henri Becquerel </a:t>
            </a:r>
            <a:endParaRPr sz="2800" dirty="0">
              <a:latin typeface="Century Gothic" panose="020B0502020202020204" pitchFamily="34" charset="0"/>
              <a:cs typeface="Poppins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lang="fr-FR" sz="2250" b="0" dirty="0">
                <a:solidFill>
                  <a:srgbClr val="0099D8"/>
                </a:solidFill>
                <a:latin typeface="Century Gothic" panose="020B0502020202020204" pitchFamily="34" charset="0"/>
                <a:cs typeface="Poppins Medium"/>
              </a:rPr>
              <a:t>Un espace à part…</a:t>
            </a:r>
            <a:endParaRPr sz="2250" dirty="0">
              <a:latin typeface="Century Gothic" panose="020B0502020202020204" pitchFamily="34" charset="0"/>
              <a:cs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4646136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254</Words>
  <Application>Microsoft Office PowerPoint</Application>
  <PresentationFormat>Personnalisé</PresentationFormat>
  <Paragraphs>55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Montserrat SemiBold</vt:lpstr>
      <vt:lpstr>Poppins</vt:lpstr>
      <vt:lpstr>Conception personnalisée</vt:lpstr>
      <vt:lpstr>Office Theme</vt:lpstr>
      <vt:lpstr>Présentation PowerPoint</vt:lpstr>
      <vt:lpstr>Présentation PowerPoint</vt:lpstr>
      <vt:lpstr>Présentation PowerPoint</vt:lpstr>
      <vt:lpstr>CENTRE HENRI BECQUEREL 1000 salariés qui travaillent au service de plus de 31 000 patients par an, venant principalement de Seine-Maritime (76) et de l’Eure (27).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HARMONIE AVEC LES VALEURS PORTEES PAR TOUS LES CLCC</vt:lpstr>
      <vt:lpstr>merci pour votre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MARTINEZ Anthony</dc:creator>
  <cp:lastModifiedBy>Florentin CLERE</cp:lastModifiedBy>
  <cp:revision>37</cp:revision>
  <dcterms:created xsi:type="dcterms:W3CDTF">2022-07-13T08:13:02Z</dcterms:created>
  <dcterms:modified xsi:type="dcterms:W3CDTF">2023-06-26T16:11:04Z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2022-07-13T00:00:00Z</vt:filetime>
  </property>
  <property fmtid="{D5CDD505-2E9C-101B-9397-08002B2CF9AE}" pid="3" name="Creator">
    <vt:lpwstr>Adobe InDesign 17.3 (Windows)</vt:lpwstr>
  </property>
  <property fmtid="{D5CDD505-2E9C-101B-9397-08002B2CF9AE}" pid="4" name="LastSaved">
    <vt:filetime>2022-07-13T00:00:00Z</vt:filetime>
  </property>
  <property fmtid="{D5CDD505-2E9C-101B-9397-08002B2CF9AE}" pid="5" name="Producer">
    <vt:lpwstr>Adobe PDF Library 16.0.7</vt:lpwstr>
  </property>
</Properties>
</file>