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8" r:id="rId2"/>
    <p:sldId id="409" r:id="rId3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489587-B557-4AF5-A503-2810C28FE595}" v="1" dt="2023-12-02T09:58:56.3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érengère Beauplet" userId="1ac35d83-4722-4071-aef2-a64555ec8cd4" providerId="ADAL" clId="{46489587-B557-4AF5-A503-2810C28FE595}"/>
    <pc:docChg chg="custSel modSld">
      <pc:chgData name="Bérengère Beauplet" userId="1ac35d83-4722-4071-aef2-a64555ec8cd4" providerId="ADAL" clId="{46489587-B557-4AF5-A503-2810C28FE595}" dt="2023-12-02T10:02:19.271" v="97" actId="14100"/>
      <pc:docMkLst>
        <pc:docMk/>
      </pc:docMkLst>
      <pc:sldChg chg="modSp mod">
        <pc:chgData name="Bérengère Beauplet" userId="1ac35d83-4722-4071-aef2-a64555ec8cd4" providerId="ADAL" clId="{46489587-B557-4AF5-A503-2810C28FE595}" dt="2023-12-02T10:02:19.271" v="97" actId="14100"/>
        <pc:sldMkLst>
          <pc:docMk/>
          <pc:sldMk cId="1035707" sldId="408"/>
        </pc:sldMkLst>
        <pc:spChg chg="mod">
          <ac:chgData name="Bérengère Beauplet" userId="1ac35d83-4722-4071-aef2-a64555ec8cd4" providerId="ADAL" clId="{46489587-B557-4AF5-A503-2810C28FE595}" dt="2023-12-02T09:58:59.656" v="36" actId="20577"/>
          <ac:spMkLst>
            <pc:docMk/>
            <pc:sldMk cId="1035707" sldId="408"/>
            <ac:spMk id="8" creationId="{00000000-0000-0000-0000-000000000000}"/>
          </ac:spMkLst>
        </pc:spChg>
        <pc:spChg chg="mod">
          <ac:chgData name="Bérengère Beauplet" userId="1ac35d83-4722-4071-aef2-a64555ec8cd4" providerId="ADAL" clId="{46489587-B557-4AF5-A503-2810C28FE595}" dt="2023-12-02T10:01:44.726" v="81" actId="113"/>
          <ac:spMkLst>
            <pc:docMk/>
            <pc:sldMk cId="1035707" sldId="408"/>
            <ac:spMk id="9" creationId="{00000000-0000-0000-0000-000000000000}"/>
          </ac:spMkLst>
        </pc:spChg>
        <pc:spChg chg="mod">
          <ac:chgData name="Bérengère Beauplet" userId="1ac35d83-4722-4071-aef2-a64555ec8cd4" providerId="ADAL" clId="{46489587-B557-4AF5-A503-2810C28FE595}" dt="2023-12-02T10:01:30.906" v="75" actId="113"/>
          <ac:spMkLst>
            <pc:docMk/>
            <pc:sldMk cId="1035707" sldId="408"/>
            <ac:spMk id="12" creationId="{00000000-0000-0000-0000-000000000000}"/>
          </ac:spMkLst>
        </pc:spChg>
        <pc:spChg chg="mod">
          <ac:chgData name="Bérengère Beauplet" userId="1ac35d83-4722-4071-aef2-a64555ec8cd4" providerId="ADAL" clId="{46489587-B557-4AF5-A503-2810C28FE595}" dt="2023-12-02T10:02:04.276" v="89" actId="14100"/>
          <ac:spMkLst>
            <pc:docMk/>
            <pc:sldMk cId="1035707" sldId="408"/>
            <ac:spMk id="14" creationId="{00000000-0000-0000-0000-000000000000}"/>
          </ac:spMkLst>
        </pc:spChg>
        <pc:spChg chg="mod">
          <ac:chgData name="Bérengère Beauplet" userId="1ac35d83-4722-4071-aef2-a64555ec8cd4" providerId="ADAL" clId="{46489587-B557-4AF5-A503-2810C28FE595}" dt="2023-12-02T10:01:34.976" v="77" actId="113"/>
          <ac:spMkLst>
            <pc:docMk/>
            <pc:sldMk cId="1035707" sldId="408"/>
            <ac:spMk id="15" creationId="{00000000-0000-0000-0000-000000000000}"/>
          </ac:spMkLst>
        </pc:spChg>
        <pc:spChg chg="mod">
          <ac:chgData name="Bérengère Beauplet" userId="1ac35d83-4722-4071-aef2-a64555ec8cd4" providerId="ADAL" clId="{46489587-B557-4AF5-A503-2810C28FE595}" dt="2023-12-02T10:02:19.271" v="97" actId="14100"/>
          <ac:spMkLst>
            <pc:docMk/>
            <pc:sldMk cId="1035707" sldId="408"/>
            <ac:spMk id="16" creationId="{00000000-0000-0000-0000-000000000000}"/>
          </ac:spMkLst>
        </pc:spChg>
        <pc:spChg chg="mod">
          <ac:chgData name="Bérengère Beauplet" userId="1ac35d83-4722-4071-aef2-a64555ec8cd4" providerId="ADAL" clId="{46489587-B557-4AF5-A503-2810C28FE595}" dt="2023-12-02T10:02:09.731" v="93" actId="113"/>
          <ac:spMkLst>
            <pc:docMk/>
            <pc:sldMk cId="1035707" sldId="408"/>
            <ac:spMk id="40" creationId="{00000000-0000-0000-0000-000000000000}"/>
          </ac:spMkLst>
        </pc:spChg>
        <pc:cxnChg chg="mod">
          <ac:chgData name="Bérengère Beauplet" userId="1ac35d83-4722-4071-aef2-a64555ec8cd4" providerId="ADAL" clId="{46489587-B557-4AF5-A503-2810C28FE595}" dt="2023-12-02T10:02:19.271" v="97" actId="14100"/>
          <ac:cxnSpMkLst>
            <pc:docMk/>
            <pc:sldMk cId="1035707" sldId="408"/>
            <ac:cxnSpMk id="20" creationId="{00000000-0000-0000-0000-000000000000}"/>
          </ac:cxnSpMkLst>
        </pc:cxnChg>
        <pc:cxnChg chg="mod">
          <ac:chgData name="Bérengère Beauplet" userId="1ac35d83-4722-4071-aef2-a64555ec8cd4" providerId="ADAL" clId="{46489587-B557-4AF5-A503-2810C28FE595}" dt="2023-12-02T09:58:51.996" v="29" actId="1076"/>
          <ac:cxnSpMkLst>
            <pc:docMk/>
            <pc:sldMk cId="1035707" sldId="408"/>
            <ac:cxnSpMk id="22" creationId="{00000000-0000-0000-0000-000000000000}"/>
          </ac:cxnSpMkLst>
        </pc:cxnChg>
        <pc:cxnChg chg="mod">
          <ac:chgData name="Bérengère Beauplet" userId="1ac35d83-4722-4071-aef2-a64555ec8cd4" providerId="ADAL" clId="{46489587-B557-4AF5-A503-2810C28FE595}" dt="2023-12-02T10:02:04.276" v="89" actId="14100"/>
          <ac:cxnSpMkLst>
            <pc:docMk/>
            <pc:sldMk cId="1035707" sldId="408"/>
            <ac:cxnSpMk id="27" creationId="{00000000-0000-0000-0000-000000000000}"/>
          </ac:cxnSpMkLst>
        </pc:cxnChg>
        <pc:cxnChg chg="mod">
          <ac:chgData name="Bérengère Beauplet" userId="1ac35d83-4722-4071-aef2-a64555ec8cd4" providerId="ADAL" clId="{46489587-B557-4AF5-A503-2810C28FE595}" dt="2023-12-02T10:02:06.366" v="90" actId="20577"/>
          <ac:cxnSpMkLst>
            <pc:docMk/>
            <pc:sldMk cId="1035707" sldId="408"/>
            <ac:cxnSpMk id="41" creationId="{00000000-0000-0000-0000-000000000000}"/>
          </ac:cxnSpMkLst>
        </pc:cxnChg>
      </pc:sldChg>
      <pc:sldChg chg="modSp mod">
        <pc:chgData name="Bérengère Beauplet" userId="1ac35d83-4722-4071-aef2-a64555ec8cd4" providerId="ADAL" clId="{46489587-B557-4AF5-A503-2810C28FE595}" dt="2023-12-02T10:01:21.963" v="73" actId="113"/>
        <pc:sldMkLst>
          <pc:docMk/>
          <pc:sldMk cId="733751071" sldId="409"/>
        </pc:sldMkLst>
        <pc:spChg chg="mod">
          <ac:chgData name="Bérengère Beauplet" userId="1ac35d83-4722-4071-aef2-a64555ec8cd4" providerId="ADAL" clId="{46489587-B557-4AF5-A503-2810C28FE595}" dt="2023-12-02T10:01:01.407" v="71" actId="114"/>
          <ac:spMkLst>
            <pc:docMk/>
            <pc:sldMk cId="733751071" sldId="409"/>
            <ac:spMk id="35" creationId="{06A8C80C-E63F-46E6-8574-9DFD2F3DD6CD}"/>
          </ac:spMkLst>
        </pc:spChg>
        <pc:spChg chg="mod">
          <ac:chgData name="Bérengère Beauplet" userId="1ac35d83-4722-4071-aef2-a64555ec8cd4" providerId="ADAL" clId="{46489587-B557-4AF5-A503-2810C28FE595}" dt="2023-12-02T09:59:15.695" v="39" actId="113"/>
          <ac:spMkLst>
            <pc:docMk/>
            <pc:sldMk cId="733751071" sldId="409"/>
            <ac:spMk id="40" creationId="{00000000-0000-0000-0000-000000000000}"/>
          </ac:spMkLst>
        </pc:spChg>
        <pc:spChg chg="mod">
          <ac:chgData name="Bérengère Beauplet" userId="1ac35d83-4722-4071-aef2-a64555ec8cd4" providerId="ADAL" clId="{46489587-B557-4AF5-A503-2810C28FE595}" dt="2023-12-02T09:59:40.561" v="44" actId="20577"/>
          <ac:spMkLst>
            <pc:docMk/>
            <pc:sldMk cId="733751071" sldId="409"/>
            <ac:spMk id="49" creationId="{E5A4E8D5-EC62-4727-8137-81F08C59AFE4}"/>
          </ac:spMkLst>
        </pc:spChg>
        <pc:spChg chg="mod">
          <ac:chgData name="Bérengère Beauplet" userId="1ac35d83-4722-4071-aef2-a64555ec8cd4" providerId="ADAL" clId="{46489587-B557-4AF5-A503-2810C28FE595}" dt="2023-12-02T09:58:25.326" v="28" actId="114"/>
          <ac:spMkLst>
            <pc:docMk/>
            <pc:sldMk cId="733751071" sldId="409"/>
            <ac:spMk id="51" creationId="{00000000-0000-0000-0000-000000000000}"/>
          </ac:spMkLst>
        </pc:spChg>
        <pc:spChg chg="mod">
          <ac:chgData name="Bérengère Beauplet" userId="1ac35d83-4722-4071-aef2-a64555ec8cd4" providerId="ADAL" clId="{46489587-B557-4AF5-A503-2810C28FE595}" dt="2023-12-02T09:59:54.269" v="52" actId="14100"/>
          <ac:spMkLst>
            <pc:docMk/>
            <pc:sldMk cId="733751071" sldId="409"/>
            <ac:spMk id="59" creationId="{00000000-0000-0000-0000-000000000000}"/>
          </ac:spMkLst>
        </pc:spChg>
        <pc:spChg chg="mod">
          <ac:chgData name="Bérengère Beauplet" userId="1ac35d83-4722-4071-aef2-a64555ec8cd4" providerId="ADAL" clId="{46489587-B557-4AF5-A503-2810C28FE595}" dt="2023-12-02T10:01:21.963" v="73" actId="113"/>
          <ac:spMkLst>
            <pc:docMk/>
            <pc:sldMk cId="733751071" sldId="409"/>
            <ac:spMk id="61" creationId="{00000000-0000-0000-0000-000000000000}"/>
          </ac:spMkLst>
        </pc:spChg>
        <pc:spChg chg="mod">
          <ac:chgData name="Bérengère Beauplet" userId="1ac35d83-4722-4071-aef2-a64555ec8cd4" providerId="ADAL" clId="{46489587-B557-4AF5-A503-2810C28FE595}" dt="2023-12-02T10:01:11.546" v="72" actId="14100"/>
          <ac:spMkLst>
            <pc:docMk/>
            <pc:sldMk cId="733751071" sldId="409"/>
            <ac:spMk id="66" creationId="{00000000-0000-0000-0000-000000000000}"/>
          </ac:spMkLst>
        </pc:spChg>
        <pc:spChg chg="mod">
          <ac:chgData name="Bérengère Beauplet" userId="1ac35d83-4722-4071-aef2-a64555ec8cd4" providerId="ADAL" clId="{46489587-B557-4AF5-A503-2810C28FE595}" dt="2023-12-02T10:00:44.226" v="69" actId="14100"/>
          <ac:spMkLst>
            <pc:docMk/>
            <pc:sldMk cId="733751071" sldId="409"/>
            <ac:spMk id="68" creationId="{C22FAADC-4943-441C-92C9-625259BE6051}"/>
          </ac:spMkLst>
        </pc:spChg>
        <pc:spChg chg="mod">
          <ac:chgData name="Bérengère Beauplet" userId="1ac35d83-4722-4071-aef2-a64555ec8cd4" providerId="ADAL" clId="{46489587-B557-4AF5-A503-2810C28FE595}" dt="2023-12-02T10:00:48.186" v="70" actId="1076"/>
          <ac:spMkLst>
            <pc:docMk/>
            <pc:sldMk cId="733751071" sldId="409"/>
            <ac:spMk id="69" creationId="{00000000-0000-0000-0000-000000000000}"/>
          </ac:spMkLst>
        </pc:spChg>
        <pc:spChg chg="mod">
          <ac:chgData name="Bérengère Beauplet" userId="1ac35d83-4722-4071-aef2-a64555ec8cd4" providerId="ADAL" clId="{46489587-B557-4AF5-A503-2810C28FE595}" dt="2023-12-02T10:00:09.511" v="63" actId="20577"/>
          <ac:spMkLst>
            <pc:docMk/>
            <pc:sldMk cId="733751071" sldId="409"/>
            <ac:spMk id="71" creationId="{00000000-0000-0000-0000-000000000000}"/>
          </ac:spMkLst>
        </pc:spChg>
        <pc:cxnChg chg="mod">
          <ac:chgData name="Bérengère Beauplet" userId="1ac35d83-4722-4071-aef2-a64555ec8cd4" providerId="ADAL" clId="{46489587-B557-4AF5-A503-2810C28FE595}" dt="2023-12-02T10:00:16.231" v="64" actId="20577"/>
          <ac:cxnSpMkLst>
            <pc:docMk/>
            <pc:sldMk cId="733751071" sldId="409"/>
            <ac:cxnSpMk id="36" creationId="{BFC6ADC4-A735-40BD-93D3-ADAD86DF0BAE}"/>
          </ac:cxnSpMkLst>
        </pc:cxnChg>
        <pc:cxnChg chg="mod">
          <ac:chgData name="Bérengère Beauplet" userId="1ac35d83-4722-4071-aef2-a64555ec8cd4" providerId="ADAL" clId="{46489587-B557-4AF5-A503-2810C28FE595}" dt="2023-12-02T10:01:11.546" v="72" actId="14100"/>
          <ac:cxnSpMkLst>
            <pc:docMk/>
            <pc:sldMk cId="733751071" sldId="409"/>
            <ac:cxnSpMk id="67" creationId="{00000000-0000-0000-0000-000000000000}"/>
          </ac:cxnSpMkLst>
        </pc:cxnChg>
      </pc:sldChg>
    </pc:docChg>
  </pc:docChgLst>
  <pc:docChgLst>
    <pc:chgData name="UCOG" userId="d1a2e4ac-d0c5-448d-967e-47ecbaaa504c" providerId="ADAL" clId="{29C6495F-569F-4D0C-A23F-94548C21F88A}"/>
    <pc:docChg chg="undo custSel modSld">
      <pc:chgData name="UCOG" userId="d1a2e4ac-d0c5-448d-967e-47ecbaaa504c" providerId="ADAL" clId="{29C6495F-569F-4D0C-A23F-94548C21F88A}" dt="2023-04-12T16:03:46.708" v="34"/>
      <pc:docMkLst>
        <pc:docMk/>
      </pc:docMkLst>
      <pc:sldChg chg="modSp mod">
        <pc:chgData name="UCOG" userId="d1a2e4ac-d0c5-448d-967e-47ecbaaa504c" providerId="ADAL" clId="{29C6495F-569F-4D0C-A23F-94548C21F88A}" dt="2023-03-30T15:08:05.150" v="33" actId="20577"/>
        <pc:sldMkLst>
          <pc:docMk/>
          <pc:sldMk cId="1035707" sldId="408"/>
        </pc:sldMkLst>
        <pc:spChg chg="mod">
          <ac:chgData name="UCOG" userId="d1a2e4ac-d0c5-448d-967e-47ecbaaa504c" providerId="ADAL" clId="{29C6495F-569F-4D0C-A23F-94548C21F88A}" dt="2023-03-30T15:08:05.150" v="33" actId="20577"/>
          <ac:spMkLst>
            <pc:docMk/>
            <pc:sldMk cId="1035707" sldId="408"/>
            <ac:spMk id="42" creationId="{00000000-0000-0000-0000-000000000000}"/>
          </ac:spMkLst>
        </pc:spChg>
      </pc:sldChg>
      <pc:sldChg chg="modSp mod">
        <pc:chgData name="UCOG" userId="d1a2e4ac-d0c5-448d-967e-47ecbaaa504c" providerId="ADAL" clId="{29C6495F-569F-4D0C-A23F-94548C21F88A}" dt="2023-04-12T16:03:46.708" v="34"/>
        <pc:sldMkLst>
          <pc:docMk/>
          <pc:sldMk cId="733751071" sldId="409"/>
        </pc:sldMkLst>
        <pc:spChg chg="mod">
          <ac:chgData name="UCOG" userId="d1a2e4ac-d0c5-448d-967e-47ecbaaa504c" providerId="ADAL" clId="{29C6495F-569F-4D0C-A23F-94548C21F88A}" dt="2023-03-30T15:06:48.920" v="18" actId="1076"/>
          <ac:spMkLst>
            <pc:docMk/>
            <pc:sldMk cId="733751071" sldId="409"/>
            <ac:spMk id="35" creationId="{06A8C80C-E63F-46E6-8574-9DFD2F3DD6CD}"/>
          </ac:spMkLst>
        </pc:spChg>
        <pc:spChg chg="mod">
          <ac:chgData name="UCOG" userId="d1a2e4ac-d0c5-448d-967e-47ecbaaa504c" providerId="ADAL" clId="{29C6495F-569F-4D0C-A23F-94548C21F88A}" dt="2023-03-30T15:06:44.846" v="17" actId="20577"/>
          <ac:spMkLst>
            <pc:docMk/>
            <pc:sldMk cId="733751071" sldId="409"/>
            <ac:spMk id="40" creationId="{00000000-0000-0000-0000-000000000000}"/>
          </ac:spMkLst>
        </pc:spChg>
        <pc:spChg chg="mod">
          <ac:chgData name="UCOG" userId="d1a2e4ac-d0c5-448d-967e-47ecbaaa504c" providerId="ADAL" clId="{29C6495F-569F-4D0C-A23F-94548C21F88A}" dt="2023-03-30T15:07:22.675" v="23" actId="6549"/>
          <ac:spMkLst>
            <pc:docMk/>
            <pc:sldMk cId="733751071" sldId="409"/>
            <ac:spMk id="41" creationId="{00000000-0000-0000-0000-000000000000}"/>
          </ac:spMkLst>
        </pc:spChg>
        <pc:spChg chg="mod">
          <ac:chgData name="UCOG" userId="d1a2e4ac-d0c5-448d-967e-47ecbaaa504c" providerId="ADAL" clId="{29C6495F-569F-4D0C-A23F-94548C21F88A}" dt="2023-03-30T15:06:51.494" v="19" actId="1076"/>
          <ac:spMkLst>
            <pc:docMk/>
            <pc:sldMk cId="733751071" sldId="409"/>
            <ac:spMk id="63" creationId="{8F955376-02D5-43EC-ABCF-CC60871F969F}"/>
          </ac:spMkLst>
        </pc:spChg>
        <pc:spChg chg="mod">
          <ac:chgData name="UCOG" userId="d1a2e4ac-d0c5-448d-967e-47ecbaaa504c" providerId="ADAL" clId="{29C6495F-569F-4D0C-A23F-94548C21F88A}" dt="2023-03-30T15:07:25.838" v="24" actId="6549"/>
          <ac:spMkLst>
            <pc:docMk/>
            <pc:sldMk cId="733751071" sldId="409"/>
            <ac:spMk id="66" creationId="{00000000-0000-0000-0000-000000000000}"/>
          </ac:spMkLst>
        </pc:spChg>
        <pc:spChg chg="mod">
          <ac:chgData name="UCOG" userId="d1a2e4ac-d0c5-448d-967e-47ecbaaa504c" providerId="ADAL" clId="{29C6495F-569F-4D0C-A23F-94548C21F88A}" dt="2023-03-30T15:07:35.400" v="27" actId="20577"/>
          <ac:spMkLst>
            <pc:docMk/>
            <pc:sldMk cId="733751071" sldId="409"/>
            <ac:spMk id="71" creationId="{00000000-0000-0000-0000-000000000000}"/>
          </ac:spMkLst>
        </pc:spChg>
        <pc:spChg chg="mod">
          <ac:chgData name="UCOG" userId="d1a2e4ac-d0c5-448d-967e-47ecbaaa504c" providerId="ADAL" clId="{29C6495F-569F-4D0C-A23F-94548C21F88A}" dt="2023-04-12T16:03:46.708" v="34"/>
          <ac:spMkLst>
            <pc:docMk/>
            <pc:sldMk cId="733751071" sldId="409"/>
            <ac:spMk id="73" creationId="{00000000-0000-0000-0000-000000000000}"/>
          </ac:spMkLst>
        </pc:spChg>
        <pc:cxnChg chg="mod">
          <ac:chgData name="UCOG" userId="d1a2e4ac-d0c5-448d-967e-47ecbaaa504c" providerId="ADAL" clId="{29C6495F-569F-4D0C-A23F-94548C21F88A}" dt="2023-03-30T15:06:48.920" v="18" actId="1076"/>
          <ac:cxnSpMkLst>
            <pc:docMk/>
            <pc:sldMk cId="733751071" sldId="409"/>
            <ac:cxnSpMk id="36" creationId="{BFC6ADC4-A735-40BD-93D3-ADAD86DF0BAE}"/>
          </ac:cxnSpMkLst>
        </pc:cxnChg>
        <pc:cxnChg chg="mod">
          <ac:chgData name="UCOG" userId="d1a2e4ac-d0c5-448d-967e-47ecbaaa504c" providerId="ADAL" clId="{29C6495F-569F-4D0C-A23F-94548C21F88A}" dt="2023-03-30T15:07:19.044" v="22" actId="6549"/>
          <ac:cxnSpMkLst>
            <pc:docMk/>
            <pc:sldMk cId="733751071" sldId="409"/>
            <ac:cxnSpMk id="62" creationId="{00000000-0000-0000-0000-000000000000}"/>
          </ac:cxnSpMkLst>
        </pc:cxnChg>
        <pc:cxnChg chg="mod">
          <ac:chgData name="UCOG" userId="d1a2e4ac-d0c5-448d-967e-47ecbaaa504c" providerId="ADAL" clId="{29C6495F-569F-4D0C-A23F-94548C21F88A}" dt="2023-03-30T15:07:25.838" v="24" actId="6549"/>
          <ac:cxnSpMkLst>
            <pc:docMk/>
            <pc:sldMk cId="733751071" sldId="409"/>
            <ac:cxnSpMk id="67" creationId="{00000000-0000-0000-0000-00000000000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DF35B9-A3D8-4E79-8B3D-B2FA36C1CE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F692B0A-24A7-478E-BB29-ED7AA4F75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6CAF9E-3F82-4C32-91AE-5A72DF862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E906-3A5E-480D-97A2-DFA2686998A9}" type="datetimeFigureOut">
              <a:rPr lang="fr-FR" smtClean="0"/>
              <a:t>02/12/2023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5D5626-1450-4757-AADD-B4B3DB5A0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3B4001-2CFB-4687-AFB5-46422A48C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4CFD-E304-4943-A1DB-D896801E57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7364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CA14E7-E30C-4C1E-9A8E-0DFC429EA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9F21FDC-9B62-4746-87AB-6C71B410CE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04D029-99EA-4BC2-81B5-F492F8125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E906-3A5E-480D-97A2-DFA2686998A9}" type="datetimeFigureOut">
              <a:rPr lang="fr-FR" smtClean="0"/>
              <a:t>02/12/2023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7935B6-FA6F-44DE-B6DD-489813A5C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3ECFDE-2F92-433F-BC02-0A2F627BC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4CFD-E304-4943-A1DB-D896801E57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565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0293DD3-0BD4-43C9-B99C-84E431A4B3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1272FD4-C433-4F40-AB5A-134EDBCE53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BEC45F-60E8-4B11-AE58-5DEFED919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E906-3A5E-480D-97A2-DFA2686998A9}" type="datetimeFigureOut">
              <a:rPr lang="fr-FR" smtClean="0"/>
              <a:t>02/12/2023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09B77F-F127-407F-8C9A-B7CF3A649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193F64-8CCF-44FE-80E3-63E02AFAA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4CFD-E304-4943-A1DB-D896801E57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441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E15F83-8C0A-4EA3-99F9-0468B4638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AB3DD9-B3F9-4C87-BDE9-A37424449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932D4D-E25C-4A6B-A177-2BCC0E7E1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E906-3A5E-480D-97A2-DFA2686998A9}" type="datetimeFigureOut">
              <a:rPr lang="fr-FR" smtClean="0"/>
              <a:t>02/12/2023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B416CD-5D85-46FD-AFC7-51D8958F1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1CBE18-727A-4E4B-84CA-27646970C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4CFD-E304-4943-A1DB-D896801E57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643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C9EF28-44BB-4EB4-A809-492656C65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92E19E8-15EE-47BE-B573-FE95F8B8D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AC7C012-F8DE-4AAE-8720-702D43433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E906-3A5E-480D-97A2-DFA2686998A9}" type="datetimeFigureOut">
              <a:rPr lang="fr-FR" smtClean="0"/>
              <a:t>02/12/2023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DFE3A5-1357-4605-ADBB-0FB285D03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64D700-1F1A-4110-899B-25C14B0A1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4CFD-E304-4943-A1DB-D896801E57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510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91114-4115-473D-B9F5-BA3745034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640FAE-4EEF-4408-9829-CB16CBE485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1CBEA27-A97F-4C72-A5D8-D5A30C54F7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9667D04-8F4A-458F-A09E-CCA588703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E906-3A5E-480D-97A2-DFA2686998A9}" type="datetimeFigureOut">
              <a:rPr lang="fr-FR" smtClean="0"/>
              <a:t>02/12/2023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DC11BCD-CB35-43FA-8793-E28494393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55CAA80-67B5-408E-87D3-C418AED29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4CFD-E304-4943-A1DB-D896801E57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362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90B72B-DF63-406A-995F-CD80CD9CA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C8937CC-BAB0-47C7-B32C-46A234758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4D17E1B-701F-43DC-8EB4-003A5531F2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DC68240-BBCD-4F9D-83B5-336711ABD2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18ADB0B-7916-47E0-A26D-47AD73176D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6E315D1-422C-48E9-9B8F-CDB562F2B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E906-3A5E-480D-97A2-DFA2686998A9}" type="datetimeFigureOut">
              <a:rPr lang="fr-FR" smtClean="0"/>
              <a:t>02/12/2023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60CEE5B-FE9F-474F-8867-9FBCD817B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CE546C1-374D-45F1-919D-90267C295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4CFD-E304-4943-A1DB-D896801E57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1286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BFF82B-92BB-4EE8-AEC2-E69341A15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2278024-0FB9-4C89-BE18-B2C73347A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E906-3A5E-480D-97A2-DFA2686998A9}" type="datetimeFigureOut">
              <a:rPr lang="fr-FR" smtClean="0"/>
              <a:t>02/12/2023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9C02485-F4EC-46C7-979A-F2EF7F237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D62302-2E26-487F-962F-FE90692AE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4CFD-E304-4943-A1DB-D896801E57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911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F486E22-5E43-48C5-9FD5-BA6608044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E906-3A5E-480D-97A2-DFA2686998A9}" type="datetimeFigureOut">
              <a:rPr lang="fr-FR" smtClean="0"/>
              <a:t>02/12/2023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613A6D0-19AE-4460-BF23-65A2FB625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790F3B3-4E10-420E-85EE-85B227A89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4CFD-E304-4943-A1DB-D896801E57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7173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78BD81-4CAE-40A9-9C34-6E1A67140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A04632-D5DC-45AB-85E8-623D2BFED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463BD0C-D51E-427E-83C5-CCD011301A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0075CBE-FBF9-4DBF-84D3-A6EDFC068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E906-3A5E-480D-97A2-DFA2686998A9}" type="datetimeFigureOut">
              <a:rPr lang="fr-FR" smtClean="0"/>
              <a:t>02/12/2023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43A3278-4637-49B0-8FE7-1EBA9980A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7C8168F-C801-4CB3-956E-B1B3A73DE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4CFD-E304-4943-A1DB-D896801E57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7884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269201-5415-4CE9-89C3-7560EADC2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C644287-19F0-471C-8B8E-D82AED87C1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FFE848E-AC40-4EBB-BC81-358D08C061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60705D6-F899-45F8-A847-6B76F588A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E906-3A5E-480D-97A2-DFA2686998A9}" type="datetimeFigureOut">
              <a:rPr lang="fr-FR" smtClean="0"/>
              <a:t>02/12/2023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0B74A94-4A45-46C1-B5BA-59609B1E6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5855006-4261-4643-87AF-4B201E16B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44CFD-E304-4943-A1DB-D896801E57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549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70F3F36-A16D-43DD-87E6-83072E388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1AD812A-E028-43AB-8EBB-8AECDFA90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5E534A-4F52-47B4-9BCD-3860EEF075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DE906-3A5E-480D-97A2-DFA2686998A9}" type="datetimeFigureOut">
              <a:rPr lang="fr-FR" smtClean="0"/>
              <a:t>02/12/2023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B82F036-04D4-4DEB-A5EE-84D3605133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A5DDB2-801C-4B5F-BAED-75786CCF21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44CFD-E304-4943-A1DB-D896801E57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0150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199" y="1798782"/>
            <a:ext cx="4603132" cy="4603132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5646015" y="3512309"/>
            <a:ext cx="690937" cy="69255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7" name="Connecteur droit avec flèche 6"/>
          <p:cNvCxnSpPr>
            <a:endCxn id="24" idx="1"/>
          </p:cNvCxnSpPr>
          <p:nvPr/>
        </p:nvCxnSpPr>
        <p:spPr>
          <a:xfrm>
            <a:off x="3286964" y="2932141"/>
            <a:ext cx="557933" cy="340480"/>
          </a:xfrm>
          <a:prstGeom prst="straightConnector1">
            <a:avLst/>
          </a:prstGeom>
          <a:ln w="28575">
            <a:solidFill>
              <a:srgbClr val="94CB4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28"/>
          <p:cNvSpPr txBox="1">
            <a:spLocks noChangeArrowheads="1"/>
          </p:cNvSpPr>
          <p:nvPr/>
        </p:nvSpPr>
        <p:spPr bwMode="auto">
          <a:xfrm>
            <a:off x="8350942" y="2158605"/>
            <a:ext cx="3243901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600" b="1" u="sng" dirty="0"/>
              <a:t>CHU  de ROUEN</a:t>
            </a:r>
            <a:r>
              <a:rPr lang="fr-FR" sz="1600" b="1" dirty="0"/>
              <a:t>: Dr VANESTE</a:t>
            </a:r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8440492" y="1540765"/>
            <a:ext cx="1749758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600" u="sng" dirty="0"/>
              <a:t>CLCC  BECQUEREL</a:t>
            </a:r>
            <a:endParaRPr lang="fr-FR" sz="1600" dirty="0"/>
          </a:p>
        </p:txBody>
      </p:sp>
      <p:sp>
        <p:nvSpPr>
          <p:cNvPr id="10" name="ZoneTexte 9"/>
          <p:cNvSpPr txBox="1"/>
          <p:nvPr/>
        </p:nvSpPr>
        <p:spPr>
          <a:xfrm>
            <a:off x="7741772" y="761196"/>
            <a:ext cx="2769210" cy="584775"/>
          </a:xfrm>
          <a:prstGeom prst="rect">
            <a:avLst/>
          </a:prstGeom>
          <a:pattFill prst="divot">
            <a:fgClr>
              <a:schemeClr val="accent6"/>
            </a:fgClr>
            <a:bgClr>
              <a:schemeClr val="bg1"/>
            </a:bgClr>
          </a:patt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b="1" u="sng">
                <a:cs typeface="Arial" panose="020B0604020202020204" pitchFamily="34" charset="0"/>
              </a:rPr>
              <a:t>CH - DIEPPE</a:t>
            </a:r>
            <a:endParaRPr lang="fr-FR" sz="1600" b="1" u="sng"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b="1">
                <a:cs typeface="Arial" panose="020B0604020202020204" pitchFamily="34" charset="0"/>
              </a:rPr>
              <a:t>Dr </a:t>
            </a:r>
            <a:r>
              <a:rPr lang="en-US" sz="1600" b="1">
                <a:cs typeface="Arial" panose="020B0604020202020204" pitchFamily="34" charset="0"/>
              </a:rPr>
              <a:t>DEVOUEIZE</a:t>
            </a:r>
            <a:r>
              <a:rPr lang="fr-FR" sz="1600" b="1">
                <a:cs typeface="Arial" panose="020B0604020202020204" pitchFamily="34" charset="0"/>
              </a:rPr>
              <a:t>,</a:t>
            </a:r>
            <a:r>
              <a:rPr lang="fr-FR" sz="1600"/>
              <a:t> </a:t>
            </a:r>
            <a:r>
              <a:rPr lang="fr-FR" sz="1600" b="1"/>
              <a:t>Dr GBAGUIDI </a:t>
            </a:r>
            <a:endParaRPr lang="en-US" sz="1600">
              <a:cs typeface="Arial" panose="020B0604020202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44677" y="1436490"/>
            <a:ext cx="3280158" cy="584775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1600" b="1" u="sng" cap="all" dirty="0" err="1">
                <a:cs typeface="Arial" panose="020B0604020202020204" pitchFamily="34" charset="0"/>
              </a:rPr>
              <a:t>Hopital</a:t>
            </a:r>
            <a:r>
              <a:rPr lang="fr-FR" sz="1600" b="1" u="sng" cap="all" dirty="0">
                <a:cs typeface="Arial" panose="020B0604020202020204" pitchFamily="34" charset="0"/>
              </a:rPr>
              <a:t> prive de l’estuaire: </a:t>
            </a:r>
          </a:p>
          <a:p>
            <a:pPr>
              <a:defRPr/>
            </a:pPr>
            <a:r>
              <a:rPr lang="fr-FR" sz="1600" b="1" dirty="0"/>
              <a:t>DR NERON POLLIN </a:t>
            </a:r>
            <a:endParaRPr lang="fr-FR" sz="1600" b="1" cap="all" dirty="0"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870282" y="3816299"/>
            <a:ext cx="2610517" cy="589446"/>
          </a:xfrm>
          <a:prstGeom prst="rect">
            <a:avLst/>
          </a:prstGeom>
          <a:pattFill prst="divot">
            <a:fgClr>
              <a:schemeClr val="accent6"/>
            </a:fgClr>
            <a:bgClr>
              <a:schemeClr val="bg1"/>
            </a:bgClr>
          </a:patt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1" u="sng">
                <a:solidFill>
                  <a:schemeClr val="tx1"/>
                </a:solidFill>
              </a:rPr>
              <a:t>CHI ELBEUF LOUVIERS</a:t>
            </a:r>
          </a:p>
          <a:p>
            <a:r>
              <a:rPr lang="fr-FR" sz="1600" b="1">
                <a:solidFill>
                  <a:schemeClr val="tx1"/>
                </a:solidFill>
              </a:rPr>
              <a:t>Dr Gildas MONNOYE</a:t>
            </a:r>
            <a:endParaRPr lang="fr-FR" sz="1600">
              <a:solidFill>
                <a:schemeClr val="tx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8923481" y="3102173"/>
            <a:ext cx="2275461" cy="338554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1600" u="sng" dirty="0">
                <a:cs typeface="Arial" panose="020B0604020202020204" pitchFamily="34" charset="0"/>
              </a:rPr>
              <a:t>CLINIQUE SAINT HILAIRE</a:t>
            </a:r>
            <a:endParaRPr lang="fr-FR" sz="1600" dirty="0">
              <a:cs typeface="Arial" panose="020B060402020202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51172" y="2487031"/>
            <a:ext cx="3284279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1600" b="1" u="sng" cap="all" dirty="0">
                <a:cs typeface="Arial" panose="020B0604020202020204" pitchFamily="34" charset="0"/>
              </a:rPr>
              <a:t>GROUPEMENT HOSPITALIER DU HAVRE</a:t>
            </a:r>
          </a:p>
          <a:p>
            <a:pPr>
              <a:defRPr/>
            </a:pPr>
            <a:r>
              <a:rPr lang="fr-FR" sz="1600" b="1" dirty="0">
                <a:cs typeface="Arial" panose="020B0604020202020204" pitchFamily="34" charset="0"/>
              </a:rPr>
              <a:t>Site Monod :Dr IMAIZUMI 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7767531" y="5606555"/>
            <a:ext cx="1789423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1600" u="sng" dirty="0">
                <a:cs typeface="Arial" panose="020B0604020202020204" pitchFamily="34" charset="0"/>
              </a:rPr>
              <a:t>CHI EURE SEINE</a:t>
            </a:r>
            <a:endParaRPr lang="fr-FR" sz="1600" b="1" dirty="0"/>
          </a:p>
        </p:txBody>
      </p:sp>
      <p:cxnSp>
        <p:nvCxnSpPr>
          <p:cNvPr id="17" name="Connecteur droit avec flèche 16"/>
          <p:cNvCxnSpPr>
            <a:cxnSpLocks/>
            <a:stCxn id="13" idx="1"/>
          </p:cNvCxnSpPr>
          <p:nvPr/>
        </p:nvCxnSpPr>
        <p:spPr>
          <a:xfrm flipH="1" flipV="1">
            <a:off x="6309569" y="3938679"/>
            <a:ext cx="2560713" cy="172343"/>
          </a:xfrm>
          <a:prstGeom prst="straightConnector1">
            <a:avLst/>
          </a:prstGeom>
          <a:ln w="28575">
            <a:solidFill>
              <a:srgbClr val="94CB4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5972165" y="5015421"/>
            <a:ext cx="690937" cy="69255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20" name="Connecteur droit avec flèche 19"/>
          <p:cNvCxnSpPr>
            <a:cxnSpLocks/>
            <a:stCxn id="16" idx="1"/>
            <a:endCxn id="19" idx="5"/>
          </p:cNvCxnSpPr>
          <p:nvPr/>
        </p:nvCxnSpPr>
        <p:spPr>
          <a:xfrm flipH="1" flipV="1">
            <a:off x="6561917" y="5606555"/>
            <a:ext cx="1205614" cy="169277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cxnSpLocks/>
            <a:stCxn id="8" idx="1"/>
            <a:endCxn id="6" idx="7"/>
          </p:cNvCxnSpPr>
          <p:nvPr/>
        </p:nvCxnSpPr>
        <p:spPr>
          <a:xfrm flipH="1">
            <a:off x="6235767" y="2327882"/>
            <a:ext cx="2115175" cy="128585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Ellipse 23"/>
          <p:cNvSpPr/>
          <p:nvPr/>
        </p:nvSpPr>
        <p:spPr>
          <a:xfrm>
            <a:off x="3743712" y="3171198"/>
            <a:ext cx="690937" cy="69255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5335931" y="2075197"/>
            <a:ext cx="690937" cy="69255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26" name="Connecteur droit avec flèche 25"/>
          <p:cNvCxnSpPr/>
          <p:nvPr/>
        </p:nvCxnSpPr>
        <p:spPr>
          <a:xfrm flipH="1">
            <a:off x="6235767" y="1756026"/>
            <a:ext cx="2181261" cy="182280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cxnSpLocks/>
            <a:stCxn id="14" idx="1"/>
          </p:cNvCxnSpPr>
          <p:nvPr/>
        </p:nvCxnSpPr>
        <p:spPr>
          <a:xfrm flipH="1">
            <a:off x="6300333" y="3271450"/>
            <a:ext cx="2623148" cy="36960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cxnSpLocks/>
          </p:cNvCxnSpPr>
          <p:nvPr/>
        </p:nvCxnSpPr>
        <p:spPr>
          <a:xfrm flipH="1">
            <a:off x="6012710" y="905164"/>
            <a:ext cx="1718126" cy="137572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0" name="Groupe 29"/>
          <p:cNvGrpSpPr/>
          <p:nvPr/>
        </p:nvGrpSpPr>
        <p:grpSpPr>
          <a:xfrm>
            <a:off x="93392" y="4414981"/>
            <a:ext cx="2455843" cy="2337795"/>
            <a:chOff x="123848" y="4994603"/>
            <a:chExt cx="1799155" cy="1716041"/>
          </a:xfrm>
        </p:grpSpPr>
        <p:sp>
          <p:nvSpPr>
            <p:cNvPr id="31" name="Rectangle 30"/>
            <p:cNvSpPr/>
            <p:nvPr/>
          </p:nvSpPr>
          <p:spPr>
            <a:xfrm>
              <a:off x="123848" y="4994603"/>
              <a:ext cx="1799155" cy="171604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fr-FR" b="1"/>
                <a:t>Légende</a:t>
              </a:r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204026" y="5301406"/>
              <a:ext cx="1292683" cy="194909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>
              <a:spAutoFit/>
            </a:bodyPr>
            <a:lstStyle/>
            <a:p>
              <a:r>
                <a:rPr lang="fr-FR" sz="1100"/>
                <a:t>CH privé prioritaires (</a:t>
              </a:r>
              <a:r>
                <a:rPr lang="fr-FR" sz="1100" err="1"/>
                <a:t>INCa</a:t>
              </a:r>
              <a:r>
                <a:rPr lang="fr-FR" sz="1100"/>
                <a:t>)</a:t>
              </a:r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182069" y="5567221"/>
              <a:ext cx="1619136" cy="192033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1100"/>
                <a:t>CH et CHU publics/CLCC prioritaires</a:t>
              </a:r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215759" y="6130237"/>
              <a:ext cx="1165919" cy="192033"/>
            </a:xfrm>
            <a:prstGeom prst="rect">
              <a:avLst/>
            </a:prstGeom>
            <a:pattFill prst="divot">
              <a:fgClr>
                <a:schemeClr val="accent6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100"/>
                <a:t>CH public non prioritaire</a:t>
              </a:r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212091" y="6404819"/>
              <a:ext cx="1142520" cy="194948"/>
            </a:xfrm>
            <a:prstGeom prst="rect">
              <a:avLst/>
            </a:prstGeom>
            <a:pattFill prst="divot">
              <a:fgClr>
                <a:schemeClr val="accent4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100"/>
                <a:t>CH privé non prioritaire</a:t>
              </a:r>
            </a:p>
          </p:txBody>
        </p:sp>
      </p:grpSp>
      <p:sp>
        <p:nvSpPr>
          <p:cNvPr id="37" name="ZoneTexte 36"/>
          <p:cNvSpPr txBox="1"/>
          <p:nvPr/>
        </p:nvSpPr>
        <p:spPr>
          <a:xfrm>
            <a:off x="258916" y="140324"/>
            <a:ext cx="1171442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b="1">
                <a:solidFill>
                  <a:srgbClr val="FF0000"/>
                </a:solidFill>
              </a:rPr>
              <a:t>Gériatres référents en OncoGériatrie présents dans les établissements autorisés normands</a:t>
            </a:r>
          </a:p>
        </p:txBody>
      </p:sp>
      <p:sp>
        <p:nvSpPr>
          <p:cNvPr id="38" name="Flèche : bas 46"/>
          <p:cNvSpPr/>
          <p:nvPr/>
        </p:nvSpPr>
        <p:spPr>
          <a:xfrm>
            <a:off x="213844" y="5635341"/>
            <a:ext cx="311712" cy="145273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ZoneTexte 38"/>
          <p:cNvSpPr txBox="1"/>
          <p:nvPr/>
        </p:nvSpPr>
        <p:spPr>
          <a:xfrm>
            <a:off x="218849" y="5576398"/>
            <a:ext cx="1068335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100"/>
              <a:t>         adressage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7795242" y="4715761"/>
            <a:ext cx="2651085" cy="338554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1600" u="sng" dirty="0">
                <a:cs typeface="Arial" panose="020B0604020202020204" pitchFamily="34" charset="0"/>
              </a:rPr>
              <a:t>CLINIQUE Pasteur– EVREUX</a:t>
            </a:r>
          </a:p>
        </p:txBody>
      </p:sp>
      <p:cxnSp>
        <p:nvCxnSpPr>
          <p:cNvPr id="41" name="Connecteur droit avec flèche 40"/>
          <p:cNvCxnSpPr>
            <a:cxnSpLocks/>
            <a:stCxn id="40" idx="1"/>
            <a:endCxn id="19" idx="6"/>
          </p:cNvCxnSpPr>
          <p:nvPr/>
        </p:nvCxnSpPr>
        <p:spPr>
          <a:xfrm flipH="1">
            <a:off x="6663102" y="4885038"/>
            <a:ext cx="1132140" cy="476662"/>
          </a:xfrm>
          <a:prstGeom prst="straightConnector1">
            <a:avLst/>
          </a:prstGeom>
          <a:ln w="285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oneTexte 41"/>
          <p:cNvSpPr txBox="1"/>
          <p:nvPr/>
        </p:nvSpPr>
        <p:spPr>
          <a:xfrm>
            <a:off x="172637" y="692728"/>
            <a:ext cx="25201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/>
              <a:t>Mise à jour : Décembre 2023</a:t>
            </a: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786EF17D-1B77-45C6-9CE9-18DF6D5D80DD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3524835" y="1728878"/>
            <a:ext cx="418957" cy="1436258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Espace réservé du contenu 3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682828" y="937105"/>
            <a:ext cx="6932613" cy="5946775"/>
          </a:xfrm>
        </p:spPr>
      </p:pic>
      <p:cxnSp>
        <p:nvCxnSpPr>
          <p:cNvPr id="39" name="Connecteur droit avec flèche 38"/>
          <p:cNvCxnSpPr>
            <a:stCxn id="53" idx="1"/>
          </p:cNvCxnSpPr>
          <p:nvPr/>
        </p:nvCxnSpPr>
        <p:spPr>
          <a:xfrm flipH="1" flipV="1">
            <a:off x="8184755" y="3258920"/>
            <a:ext cx="1059536" cy="54394"/>
          </a:xfrm>
          <a:prstGeom prst="straightConnector1">
            <a:avLst/>
          </a:prstGeom>
          <a:ln w="28575" cmpd="dbl">
            <a:solidFill>
              <a:schemeClr val="accent6"/>
            </a:solidFill>
            <a:prstDash val="solid"/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40" name="ZoneTexte 5"/>
          <p:cNvSpPr txBox="1">
            <a:spLocks noChangeArrowheads="1"/>
          </p:cNvSpPr>
          <p:nvPr/>
        </p:nvSpPr>
        <p:spPr bwMode="auto">
          <a:xfrm>
            <a:off x="204105" y="188513"/>
            <a:ext cx="2717383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600" b="1" u="sng" dirty="0"/>
              <a:t>CHP COTENTIN</a:t>
            </a:r>
            <a:r>
              <a:rPr lang="fr-FR" sz="1600" b="1" dirty="0"/>
              <a:t> : </a:t>
            </a:r>
          </a:p>
          <a:p>
            <a:r>
              <a:rPr lang="fr-FR" sz="1600" b="1" dirty="0"/>
              <a:t>Dr THOMAS-POREE</a:t>
            </a:r>
          </a:p>
          <a:p>
            <a:r>
              <a:rPr lang="fr-FR" sz="1600" b="1" dirty="0"/>
              <a:t>Dr FAVE</a:t>
            </a:r>
          </a:p>
        </p:txBody>
      </p:sp>
      <p:sp>
        <p:nvSpPr>
          <p:cNvPr id="41" name="ZoneTexte 6"/>
          <p:cNvSpPr txBox="1">
            <a:spLocks noChangeArrowheads="1"/>
          </p:cNvSpPr>
          <p:nvPr/>
        </p:nvSpPr>
        <p:spPr bwMode="auto">
          <a:xfrm>
            <a:off x="135769" y="4187968"/>
            <a:ext cx="3087721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9pPr>
          </a:lstStyle>
          <a:p>
            <a:pPr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fr-FR" sz="1600" i="1" u="sng" dirty="0">
                <a:latin typeface="+mn-lt"/>
              </a:rPr>
              <a:t>CHAG</a:t>
            </a:r>
            <a:r>
              <a:rPr lang="fr-FR" sz="1600" i="1" dirty="0">
                <a:latin typeface="+mn-lt"/>
              </a:rPr>
              <a:t>: </a:t>
            </a:r>
          </a:p>
          <a:p>
            <a:pPr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fr-FR" sz="1600" b="1" dirty="0">
                <a:latin typeface="+mn-lt"/>
              </a:rPr>
              <a:t>(Dr BEAUPLET TELOG)</a:t>
            </a:r>
          </a:p>
        </p:txBody>
      </p:sp>
      <p:cxnSp>
        <p:nvCxnSpPr>
          <p:cNvPr id="42" name="Connecteur droit avec flèche 41"/>
          <p:cNvCxnSpPr>
            <a:cxnSpLocks/>
            <a:endCxn id="45" idx="2"/>
          </p:cNvCxnSpPr>
          <p:nvPr/>
        </p:nvCxnSpPr>
        <p:spPr>
          <a:xfrm>
            <a:off x="2262909" y="748145"/>
            <a:ext cx="1029566" cy="706799"/>
          </a:xfrm>
          <a:prstGeom prst="straightConnector1">
            <a:avLst/>
          </a:prstGeom>
          <a:ln w="317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>
            <a:cxnSpLocks/>
          </p:cNvCxnSpPr>
          <p:nvPr/>
        </p:nvCxnSpPr>
        <p:spPr>
          <a:xfrm>
            <a:off x="2909455" y="3408218"/>
            <a:ext cx="753130" cy="74373"/>
          </a:xfrm>
          <a:prstGeom prst="straightConnector1">
            <a:avLst/>
          </a:prstGeom>
          <a:ln w="3175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llipse 43"/>
          <p:cNvSpPr/>
          <p:nvPr/>
        </p:nvSpPr>
        <p:spPr>
          <a:xfrm>
            <a:off x="3362325" y="4022725"/>
            <a:ext cx="1009650" cy="8826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5" name="Ellipse 44"/>
          <p:cNvSpPr/>
          <p:nvPr/>
        </p:nvSpPr>
        <p:spPr>
          <a:xfrm>
            <a:off x="3292475" y="1131888"/>
            <a:ext cx="696913" cy="6461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6" name="Ellipse 45"/>
          <p:cNvSpPr/>
          <p:nvPr/>
        </p:nvSpPr>
        <p:spPr>
          <a:xfrm>
            <a:off x="5295900" y="2392363"/>
            <a:ext cx="712788" cy="660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7" name="Ellipse 46"/>
          <p:cNvSpPr/>
          <p:nvPr/>
        </p:nvSpPr>
        <p:spPr>
          <a:xfrm>
            <a:off x="6197600" y="2679700"/>
            <a:ext cx="719138" cy="6746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8" name="Ellipse 47"/>
          <p:cNvSpPr/>
          <p:nvPr/>
        </p:nvSpPr>
        <p:spPr>
          <a:xfrm>
            <a:off x="7539038" y="3035300"/>
            <a:ext cx="655637" cy="6286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50" name="ZoneTexte 20"/>
          <p:cNvSpPr txBox="1">
            <a:spLocks noChangeArrowheads="1"/>
          </p:cNvSpPr>
          <p:nvPr/>
        </p:nvSpPr>
        <p:spPr bwMode="auto">
          <a:xfrm>
            <a:off x="4911101" y="993269"/>
            <a:ext cx="1261099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600" b="1" u="sng" dirty="0"/>
              <a:t>CH BAYEUX:</a:t>
            </a:r>
          </a:p>
          <a:p>
            <a:r>
              <a:rPr lang="fr-FR" sz="1600" b="1" dirty="0"/>
              <a:t>Dr DESPRES</a:t>
            </a:r>
          </a:p>
          <a:p>
            <a:r>
              <a:rPr lang="fr-FR" sz="1600" b="1" dirty="0"/>
              <a:t>Dr DAVARD</a:t>
            </a:r>
            <a:endParaRPr lang="fr-FR" sz="1600" dirty="0"/>
          </a:p>
        </p:txBody>
      </p:sp>
      <p:sp>
        <p:nvSpPr>
          <p:cNvPr id="51" name="ZoneTexte 50"/>
          <p:cNvSpPr txBox="1"/>
          <p:nvPr/>
        </p:nvSpPr>
        <p:spPr>
          <a:xfrm>
            <a:off x="4709215" y="6065550"/>
            <a:ext cx="154380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fr-FR" sz="1600" b="1" u="sng"/>
              <a:t>CH FLERS</a:t>
            </a:r>
            <a:r>
              <a:rPr lang="fr-FR" sz="1600" b="1"/>
              <a:t>: </a:t>
            </a:r>
          </a:p>
          <a:p>
            <a:r>
              <a:rPr lang="fr-FR" sz="1600" b="1"/>
              <a:t>Dr BOULANOIR </a:t>
            </a:r>
            <a:endParaRPr lang="fr-FR" sz="1600"/>
          </a:p>
        </p:txBody>
      </p:sp>
      <p:sp>
        <p:nvSpPr>
          <p:cNvPr id="52" name="ZoneTexte 28"/>
          <p:cNvSpPr txBox="1">
            <a:spLocks noChangeArrowheads="1"/>
          </p:cNvSpPr>
          <p:nvPr/>
        </p:nvSpPr>
        <p:spPr bwMode="auto">
          <a:xfrm>
            <a:off x="8435428" y="2621206"/>
            <a:ext cx="1831177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600" b="1" u="sng"/>
              <a:t>CHU</a:t>
            </a:r>
            <a:r>
              <a:rPr lang="fr-FR" sz="1600" b="1"/>
              <a:t>: Dr BEAUPLET </a:t>
            </a:r>
            <a:endParaRPr lang="fr-FR" sz="1600"/>
          </a:p>
        </p:txBody>
      </p:sp>
      <p:sp>
        <p:nvSpPr>
          <p:cNvPr id="53" name="ZoneTexte 30"/>
          <p:cNvSpPr txBox="1">
            <a:spLocks noChangeArrowheads="1"/>
          </p:cNvSpPr>
          <p:nvPr/>
        </p:nvSpPr>
        <p:spPr bwMode="auto">
          <a:xfrm>
            <a:off x="9244291" y="3144037"/>
            <a:ext cx="2222517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9pPr>
          </a:lstStyle>
          <a:p>
            <a:pPr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fr-FR" sz="1600" b="1" u="sng">
                <a:latin typeface="+mn-lt"/>
              </a:rPr>
              <a:t>CH LISIEUX</a:t>
            </a:r>
            <a:r>
              <a:rPr lang="fr-FR" sz="1600" b="1">
                <a:latin typeface="+mn-lt"/>
              </a:rPr>
              <a:t>: Dr  BOUDIN </a:t>
            </a:r>
          </a:p>
        </p:txBody>
      </p:sp>
      <p:cxnSp>
        <p:nvCxnSpPr>
          <p:cNvPr id="54" name="Connecteur droit avec flèche 53"/>
          <p:cNvCxnSpPr>
            <a:cxnSpLocks/>
            <a:stCxn id="52" idx="1"/>
          </p:cNvCxnSpPr>
          <p:nvPr/>
        </p:nvCxnSpPr>
        <p:spPr>
          <a:xfrm flipH="1">
            <a:off x="6755433" y="2790483"/>
            <a:ext cx="1679995" cy="244817"/>
          </a:xfrm>
          <a:prstGeom prst="straightConnector1">
            <a:avLst/>
          </a:prstGeom>
          <a:ln w="317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/>
          <p:nvPr/>
        </p:nvCxnSpPr>
        <p:spPr>
          <a:xfrm flipV="1">
            <a:off x="5842000" y="4995863"/>
            <a:ext cx="23813" cy="1065212"/>
          </a:xfrm>
          <a:prstGeom prst="straightConnector1">
            <a:avLst/>
          </a:prstGeom>
          <a:ln w="317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Ellipse 55"/>
          <p:cNvSpPr/>
          <p:nvPr/>
        </p:nvSpPr>
        <p:spPr>
          <a:xfrm>
            <a:off x="5595938" y="4446588"/>
            <a:ext cx="576262" cy="5175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cxnSp>
        <p:nvCxnSpPr>
          <p:cNvPr id="57" name="Connecteur droit avec flèche 56"/>
          <p:cNvCxnSpPr/>
          <p:nvPr/>
        </p:nvCxnSpPr>
        <p:spPr>
          <a:xfrm flipH="1" flipV="1">
            <a:off x="7668871" y="5808367"/>
            <a:ext cx="1708150" cy="344488"/>
          </a:xfrm>
          <a:prstGeom prst="straightConnector1">
            <a:avLst/>
          </a:prstGeom>
          <a:ln w="317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Ellipse 57"/>
          <p:cNvSpPr/>
          <p:nvPr/>
        </p:nvSpPr>
        <p:spPr>
          <a:xfrm>
            <a:off x="7140575" y="5413375"/>
            <a:ext cx="576263" cy="5175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59" name="ZoneTexte 58"/>
          <p:cNvSpPr txBox="1"/>
          <p:nvPr/>
        </p:nvSpPr>
        <p:spPr>
          <a:xfrm>
            <a:off x="9520239" y="5920840"/>
            <a:ext cx="97078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u="sng" dirty="0">
                <a:cs typeface="Arial" panose="020B0604020202020204" pitchFamily="34" charset="0"/>
              </a:rPr>
              <a:t>CHICAM</a:t>
            </a:r>
            <a:endParaRPr lang="fr-FR" sz="1600" dirty="0">
              <a:cs typeface="Arial" panose="020B0604020202020204" pitchFamily="34" charset="0"/>
            </a:endParaRPr>
          </a:p>
        </p:txBody>
      </p:sp>
      <p:sp>
        <p:nvSpPr>
          <p:cNvPr id="60" name="Ellipse 59"/>
          <p:cNvSpPr/>
          <p:nvPr/>
        </p:nvSpPr>
        <p:spPr>
          <a:xfrm>
            <a:off x="3640931" y="3008313"/>
            <a:ext cx="1570553" cy="6556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61" name="ZoneTexte 6"/>
          <p:cNvSpPr txBox="1">
            <a:spLocks noChangeArrowheads="1"/>
          </p:cNvSpPr>
          <p:nvPr/>
        </p:nvSpPr>
        <p:spPr bwMode="auto">
          <a:xfrm>
            <a:off x="1807250" y="3205766"/>
            <a:ext cx="1045674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9pPr>
          </a:lstStyle>
          <a:p>
            <a:pPr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fr-FR" sz="1600" u="sng" dirty="0">
                <a:latin typeface="+mn-lt"/>
              </a:rPr>
              <a:t>CH St Lô</a:t>
            </a:r>
            <a:endParaRPr lang="fr-FR" sz="1600" i="1" dirty="0">
              <a:latin typeface="+mn-lt"/>
            </a:endParaRPr>
          </a:p>
        </p:txBody>
      </p:sp>
      <p:cxnSp>
        <p:nvCxnSpPr>
          <p:cNvPr id="62" name="Connecteur droit avec flèche 61"/>
          <p:cNvCxnSpPr>
            <a:cxnSpLocks/>
            <a:stCxn id="41" idx="3"/>
            <a:endCxn id="44" idx="3"/>
          </p:cNvCxnSpPr>
          <p:nvPr/>
        </p:nvCxnSpPr>
        <p:spPr>
          <a:xfrm>
            <a:off x="3223490" y="4480356"/>
            <a:ext cx="286695" cy="295758"/>
          </a:xfrm>
          <a:prstGeom prst="straightConnector1">
            <a:avLst/>
          </a:prstGeom>
          <a:ln w="31750"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ZoneTexte 6"/>
          <p:cNvSpPr txBox="1">
            <a:spLocks noChangeArrowheads="1"/>
          </p:cNvSpPr>
          <p:nvPr/>
        </p:nvSpPr>
        <p:spPr bwMode="auto">
          <a:xfrm>
            <a:off x="1081548" y="5310613"/>
            <a:ext cx="2247377" cy="584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>
            <a:spAutoFit/>
          </a:bodyPr>
          <a:lstStyle>
            <a:defPPr>
              <a:defRPr lang="fr-FR"/>
            </a:defPPr>
            <a:lvl1pPr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 sz="1600"/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latin typeface="Tw Cen MT"/>
              </a:defRPr>
            </a:lvl9pPr>
          </a:lstStyle>
          <a:p>
            <a:r>
              <a:rPr lang="fr-FR" b="1" u="sng" dirty="0"/>
              <a:t>Polyclinique de la Baie:</a:t>
            </a:r>
          </a:p>
          <a:p>
            <a:r>
              <a:rPr lang="fr-FR" b="1" dirty="0"/>
              <a:t>Dr ZIRABE</a:t>
            </a:r>
          </a:p>
        </p:txBody>
      </p:sp>
      <p:cxnSp>
        <p:nvCxnSpPr>
          <p:cNvPr id="67" name="Connecteur droit avec flèche 66"/>
          <p:cNvCxnSpPr>
            <a:cxnSpLocks/>
            <a:stCxn id="66" idx="3"/>
          </p:cNvCxnSpPr>
          <p:nvPr/>
        </p:nvCxnSpPr>
        <p:spPr>
          <a:xfrm flipV="1">
            <a:off x="3328925" y="4875472"/>
            <a:ext cx="365481" cy="727529"/>
          </a:xfrm>
          <a:prstGeom prst="straightConnector1">
            <a:avLst/>
          </a:prstGeom>
          <a:ln w="31750">
            <a:solidFill>
              <a:schemeClr val="accent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ZoneTexte 28"/>
          <p:cNvSpPr txBox="1">
            <a:spLocks noChangeArrowheads="1"/>
          </p:cNvSpPr>
          <p:nvPr/>
        </p:nvSpPr>
        <p:spPr bwMode="auto">
          <a:xfrm>
            <a:off x="9567484" y="828260"/>
            <a:ext cx="2023461" cy="338554"/>
          </a:xfrm>
          <a:prstGeom prst="rect">
            <a:avLst/>
          </a:prstGeom>
          <a:solidFill>
            <a:schemeClr val="accent4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fr-FR"/>
            </a:defPPr>
            <a:lvl1pPr>
              <a:defRPr sz="1600" i="1"/>
            </a:lvl1pPr>
          </a:lstStyle>
          <a:p>
            <a:r>
              <a:rPr lang="fr-FR" i="0" u="sng" dirty="0"/>
              <a:t>CHP St Martin</a:t>
            </a:r>
            <a:endParaRPr lang="fr-FR" i="0" dirty="0"/>
          </a:p>
        </p:txBody>
      </p:sp>
      <p:cxnSp>
        <p:nvCxnSpPr>
          <p:cNvPr id="70" name="Connecteur droit avec flèche 69"/>
          <p:cNvCxnSpPr>
            <a:cxnSpLocks/>
            <a:stCxn id="50" idx="2"/>
            <a:endCxn id="46" idx="0"/>
          </p:cNvCxnSpPr>
          <p:nvPr/>
        </p:nvCxnSpPr>
        <p:spPr>
          <a:xfrm>
            <a:off x="5541651" y="1824266"/>
            <a:ext cx="110643" cy="56809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ZoneTexte 28"/>
          <p:cNvSpPr txBox="1">
            <a:spLocks noChangeArrowheads="1"/>
          </p:cNvSpPr>
          <p:nvPr/>
        </p:nvSpPr>
        <p:spPr bwMode="auto">
          <a:xfrm>
            <a:off x="7580297" y="1366075"/>
            <a:ext cx="3718887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600" b="1" u="sng" dirty="0"/>
              <a:t>CFB</a:t>
            </a:r>
            <a:r>
              <a:rPr lang="fr-FR" sz="1600" b="1" dirty="0"/>
              <a:t>: Dr HAMON, Dr JOYON, Dr CRINIERE, Dr LAVIEC</a:t>
            </a:r>
          </a:p>
        </p:txBody>
      </p:sp>
      <p:sp>
        <p:nvSpPr>
          <p:cNvPr id="72" name="Flèche : bas 3"/>
          <p:cNvSpPr/>
          <p:nvPr/>
        </p:nvSpPr>
        <p:spPr>
          <a:xfrm>
            <a:off x="9867153" y="1167764"/>
            <a:ext cx="394779" cy="238394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/>
          </a:p>
        </p:txBody>
      </p:sp>
      <p:sp>
        <p:nvSpPr>
          <p:cNvPr id="73" name="ZoneTexte 72"/>
          <p:cNvSpPr txBox="1"/>
          <p:nvPr/>
        </p:nvSpPr>
        <p:spPr>
          <a:xfrm>
            <a:off x="171235" y="6422111"/>
            <a:ext cx="25201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/>
              <a:t>Mise à jour : Décembre 2023</a:t>
            </a:r>
          </a:p>
        </p:txBody>
      </p:sp>
      <p:sp>
        <p:nvSpPr>
          <p:cNvPr id="35" name="ZoneTexte 6">
            <a:extLst>
              <a:ext uri="{FF2B5EF4-FFF2-40B4-BE49-F238E27FC236}">
                <a16:creationId xmlns:a16="http://schemas.microsoft.com/office/drawing/2014/main" id="{06A8C80C-E63F-46E6-8574-9DFD2F3DD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44" y="1273702"/>
            <a:ext cx="2426591" cy="3385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>
            <a:spAutoFit/>
          </a:bodyPr>
          <a:lstStyle>
            <a:defPPr>
              <a:defRPr lang="fr-FR"/>
            </a:defPPr>
            <a:lvl1pPr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 sz="1600"/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latin typeface="Tw Cen MT"/>
              </a:defRPr>
            </a:lvl9pPr>
          </a:lstStyle>
          <a:p>
            <a:r>
              <a:rPr lang="fr-FR" u="sng" dirty="0"/>
              <a:t>Polyclinique du Cotentin</a:t>
            </a:r>
            <a:endParaRPr lang="fr-FR" dirty="0"/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BFC6ADC4-A735-40BD-93D3-ADAD86DF0BAE}"/>
              </a:ext>
            </a:extLst>
          </p:cNvPr>
          <p:cNvCxnSpPr>
            <a:cxnSpLocks/>
            <a:stCxn id="35" idx="3"/>
            <a:endCxn id="45" idx="3"/>
          </p:cNvCxnSpPr>
          <p:nvPr/>
        </p:nvCxnSpPr>
        <p:spPr>
          <a:xfrm>
            <a:off x="2552435" y="1442979"/>
            <a:ext cx="842101" cy="240400"/>
          </a:xfrm>
          <a:prstGeom prst="straightConnector1">
            <a:avLst/>
          </a:prstGeom>
          <a:ln w="31750">
            <a:solidFill>
              <a:schemeClr val="accent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Flèche : bas 3">
            <a:extLst>
              <a:ext uri="{FF2B5EF4-FFF2-40B4-BE49-F238E27FC236}">
                <a16:creationId xmlns:a16="http://schemas.microsoft.com/office/drawing/2014/main" id="{8F955376-02D5-43EC-ABCF-CC60871F969F}"/>
              </a:ext>
            </a:extLst>
          </p:cNvPr>
          <p:cNvSpPr/>
          <p:nvPr/>
        </p:nvSpPr>
        <p:spPr>
          <a:xfrm rot="10800000">
            <a:off x="421108" y="1016410"/>
            <a:ext cx="394779" cy="238394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/>
          </a:p>
        </p:txBody>
      </p:sp>
      <p:cxnSp>
        <p:nvCxnSpPr>
          <p:cNvPr id="64" name="Connecteur droit avec flèche 63">
            <a:extLst>
              <a:ext uri="{FF2B5EF4-FFF2-40B4-BE49-F238E27FC236}">
                <a16:creationId xmlns:a16="http://schemas.microsoft.com/office/drawing/2014/main" id="{DDFF530E-96B1-4D2A-9213-18449EB4DD4F}"/>
              </a:ext>
            </a:extLst>
          </p:cNvPr>
          <p:cNvCxnSpPr>
            <a:cxnSpLocks/>
          </p:cNvCxnSpPr>
          <p:nvPr/>
        </p:nvCxnSpPr>
        <p:spPr>
          <a:xfrm flipH="1">
            <a:off x="6597433" y="760484"/>
            <a:ext cx="892959" cy="1962079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>
            <a:extLst>
              <a:ext uri="{FF2B5EF4-FFF2-40B4-BE49-F238E27FC236}">
                <a16:creationId xmlns:a16="http://schemas.microsoft.com/office/drawing/2014/main" id="{2FA590C5-8F9A-409F-AF17-62E14D56E8ED}"/>
              </a:ext>
            </a:extLst>
          </p:cNvPr>
          <p:cNvCxnSpPr>
            <a:cxnSpLocks/>
          </p:cNvCxnSpPr>
          <p:nvPr/>
        </p:nvCxnSpPr>
        <p:spPr>
          <a:xfrm flipH="1">
            <a:off x="6755433" y="1946478"/>
            <a:ext cx="868598" cy="793998"/>
          </a:xfrm>
          <a:prstGeom prst="straightConnector1">
            <a:avLst/>
          </a:prstGeom>
          <a:ln w="317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ZoneTexte 28">
            <a:extLst>
              <a:ext uri="{FF2B5EF4-FFF2-40B4-BE49-F238E27FC236}">
                <a16:creationId xmlns:a16="http://schemas.microsoft.com/office/drawing/2014/main" id="{C22FAADC-4943-441C-92C9-625259BE6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9061" y="247297"/>
            <a:ext cx="2119232" cy="584775"/>
          </a:xfrm>
          <a:prstGeom prst="rect">
            <a:avLst/>
          </a:prstGeom>
          <a:solidFill>
            <a:schemeClr val="accent4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600" b="1" u="sng" dirty="0"/>
              <a:t>Polyclinique du Parc </a:t>
            </a:r>
            <a:r>
              <a:rPr lang="fr-FR" sz="1600" b="1" dirty="0"/>
              <a:t>:</a:t>
            </a:r>
          </a:p>
          <a:p>
            <a:r>
              <a:rPr lang="fr-FR" sz="1600" b="1" dirty="0"/>
              <a:t>Dr LAROCHE</a:t>
            </a:r>
          </a:p>
        </p:txBody>
      </p:sp>
      <p:sp>
        <p:nvSpPr>
          <p:cNvPr id="49" name="ZoneTexte 6">
            <a:extLst>
              <a:ext uri="{FF2B5EF4-FFF2-40B4-BE49-F238E27FC236}">
                <a16:creationId xmlns:a16="http://schemas.microsoft.com/office/drawing/2014/main" id="{E5A4E8D5-EC62-4727-8137-81F08C59A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1735" y="3747378"/>
            <a:ext cx="2143156" cy="338554"/>
          </a:xfrm>
          <a:prstGeom prst="rect">
            <a:avLst/>
          </a:prstGeom>
          <a:pattFill prst="pct20">
            <a:fgClr>
              <a:schemeClr val="accent4"/>
            </a:fgClr>
            <a:bgClr>
              <a:schemeClr val="bg1"/>
            </a:bgClr>
          </a:pattFill>
          <a:ln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fr-FR"/>
            </a:defPPr>
            <a:lvl1pPr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 sz="1600"/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latin typeface="Tw Cen MT"/>
              </a:defRPr>
            </a:lvl9pPr>
          </a:lstStyle>
          <a:p>
            <a:r>
              <a:rPr lang="fr-FR" i="1" u="sng" dirty="0"/>
              <a:t>Polyclinique de Lisieux</a:t>
            </a:r>
            <a:r>
              <a:rPr lang="fr-FR" u="sng" dirty="0"/>
              <a:t>: </a:t>
            </a:r>
          </a:p>
        </p:txBody>
      </p:sp>
      <p:cxnSp>
        <p:nvCxnSpPr>
          <p:cNvPr id="74" name="Connecteur droit avec flèche 73">
            <a:extLst>
              <a:ext uri="{FF2B5EF4-FFF2-40B4-BE49-F238E27FC236}">
                <a16:creationId xmlns:a16="http://schemas.microsoft.com/office/drawing/2014/main" id="{7EA60FEE-DD6F-4E8A-80FE-DFB252FAFFA0}"/>
              </a:ext>
            </a:extLst>
          </p:cNvPr>
          <p:cNvCxnSpPr>
            <a:cxnSpLocks/>
          </p:cNvCxnSpPr>
          <p:nvPr/>
        </p:nvCxnSpPr>
        <p:spPr>
          <a:xfrm flipH="1" flipV="1">
            <a:off x="8098342" y="3521508"/>
            <a:ext cx="1165731" cy="283874"/>
          </a:xfrm>
          <a:prstGeom prst="straightConnector1">
            <a:avLst/>
          </a:prstGeom>
          <a:ln w="317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lèche : bas 3">
            <a:extLst>
              <a:ext uri="{FF2B5EF4-FFF2-40B4-BE49-F238E27FC236}">
                <a16:creationId xmlns:a16="http://schemas.microsoft.com/office/drawing/2014/main" id="{1E8D0F8F-8A62-84BA-1511-18DC69B49D48}"/>
              </a:ext>
            </a:extLst>
          </p:cNvPr>
          <p:cNvSpPr/>
          <p:nvPr/>
        </p:nvSpPr>
        <p:spPr>
          <a:xfrm rot="10800000">
            <a:off x="10184436" y="3503449"/>
            <a:ext cx="394779" cy="238394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/>
          </a:p>
        </p:txBody>
      </p:sp>
    </p:spTree>
    <p:extLst>
      <p:ext uri="{BB962C8B-B14F-4D97-AF65-F5344CB8AC3E}">
        <p14:creationId xmlns:p14="http://schemas.microsoft.com/office/powerpoint/2010/main" val="7337510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170</Words>
  <Application>Microsoft Office PowerPoint</Application>
  <PresentationFormat>Grand écran</PresentationFormat>
  <Paragraphs>44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UCOG</dc:creator>
  <cp:lastModifiedBy>Bérengère Beauplet</cp:lastModifiedBy>
  <cp:revision>2</cp:revision>
  <cp:lastPrinted>2020-07-21T09:42:15Z</cp:lastPrinted>
  <dcterms:created xsi:type="dcterms:W3CDTF">2018-05-22T14:10:15Z</dcterms:created>
  <dcterms:modified xsi:type="dcterms:W3CDTF">2023-12-02T10:02:20Z</dcterms:modified>
</cp:coreProperties>
</file>